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49"/>
  </p:notesMasterIdLst>
  <p:handoutMasterIdLst>
    <p:handoutMasterId r:id="rId50"/>
  </p:handoutMasterIdLst>
  <p:sldIdLst>
    <p:sldId id="391" r:id="rId5"/>
    <p:sldId id="390" r:id="rId6"/>
    <p:sldId id="349" r:id="rId7"/>
    <p:sldId id="341" r:id="rId8"/>
    <p:sldId id="389" r:id="rId9"/>
    <p:sldId id="392" r:id="rId10"/>
    <p:sldId id="339" r:id="rId11"/>
    <p:sldId id="338" r:id="rId12"/>
    <p:sldId id="369" r:id="rId13"/>
    <p:sldId id="368" r:id="rId14"/>
    <p:sldId id="370" r:id="rId15"/>
    <p:sldId id="398" r:id="rId16"/>
    <p:sldId id="372" r:id="rId17"/>
    <p:sldId id="373" r:id="rId18"/>
    <p:sldId id="374" r:id="rId19"/>
    <p:sldId id="371" r:id="rId20"/>
    <p:sldId id="383" r:id="rId21"/>
    <p:sldId id="347" r:id="rId22"/>
    <p:sldId id="348" r:id="rId23"/>
    <p:sldId id="343" r:id="rId24"/>
    <p:sldId id="344" r:id="rId25"/>
    <p:sldId id="346" r:id="rId26"/>
    <p:sldId id="386" r:id="rId27"/>
    <p:sldId id="375" r:id="rId28"/>
    <p:sldId id="385" r:id="rId29"/>
    <p:sldId id="351" r:id="rId30"/>
    <p:sldId id="387" r:id="rId31"/>
    <p:sldId id="388" r:id="rId32"/>
    <p:sldId id="342" r:id="rId33"/>
    <p:sldId id="399" r:id="rId34"/>
    <p:sldId id="355" r:id="rId35"/>
    <p:sldId id="376" r:id="rId36"/>
    <p:sldId id="377" r:id="rId37"/>
    <p:sldId id="384" r:id="rId38"/>
    <p:sldId id="378" r:id="rId39"/>
    <p:sldId id="379" r:id="rId40"/>
    <p:sldId id="380" r:id="rId41"/>
    <p:sldId id="381" r:id="rId42"/>
    <p:sldId id="396" r:id="rId43"/>
    <p:sldId id="395" r:id="rId44"/>
    <p:sldId id="397" r:id="rId45"/>
    <p:sldId id="394" r:id="rId46"/>
    <p:sldId id="393" r:id="rId47"/>
    <p:sldId id="33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9CD20AB-3F10-421A-9A2F-9CE93A32AB86}">
          <p14:sldIdLst>
            <p14:sldId id="391"/>
            <p14:sldId id="390"/>
            <p14:sldId id="349"/>
            <p14:sldId id="341"/>
          </p14:sldIdLst>
        </p14:section>
        <p14:section name="Dataset" id="{91A469D2-1EA7-4F16-9A19-B06842EA3AA9}">
          <p14:sldIdLst>
            <p14:sldId id="389"/>
            <p14:sldId id="392"/>
            <p14:sldId id="339"/>
            <p14:sldId id="338"/>
            <p14:sldId id="369"/>
            <p14:sldId id="368"/>
          </p14:sldIdLst>
        </p14:section>
        <p14:section name="Exploration" id="{D6A0C2FB-C1EF-4722-AEAC-5C5FF3FD129E}">
          <p14:sldIdLst>
            <p14:sldId id="370"/>
            <p14:sldId id="398"/>
            <p14:sldId id="372"/>
            <p14:sldId id="373"/>
            <p14:sldId id="374"/>
            <p14:sldId id="371"/>
          </p14:sldIdLst>
        </p14:section>
        <p14:section name="Elo" id="{A6630FCD-E68F-44F9-A306-C636AF7FFEA6}">
          <p14:sldIdLst>
            <p14:sldId id="383"/>
            <p14:sldId id="347"/>
            <p14:sldId id="348"/>
            <p14:sldId id="343"/>
            <p14:sldId id="344"/>
            <p14:sldId id="346"/>
          </p14:sldIdLst>
        </p14:section>
        <p14:section name="Models" id="{48C3CE62-84B7-49DF-99FC-5AAF85476202}">
          <p14:sldIdLst>
            <p14:sldId id="386"/>
            <p14:sldId id="375"/>
            <p14:sldId id="385"/>
            <p14:sldId id="351"/>
            <p14:sldId id="387"/>
            <p14:sldId id="388"/>
            <p14:sldId id="342"/>
            <p14:sldId id="399"/>
          </p14:sldIdLst>
        </p14:section>
        <p14:section name="More features" id="{5E2F5C71-06D8-4404-A3EF-586DDAB6FAA4}">
          <p14:sldIdLst>
            <p14:sldId id="355"/>
            <p14:sldId id="376"/>
            <p14:sldId id="377"/>
            <p14:sldId id="384"/>
            <p14:sldId id="378"/>
            <p14:sldId id="379"/>
            <p14:sldId id="380"/>
            <p14:sldId id="381"/>
          </p14:sldIdLst>
        </p14:section>
        <p14:section name="Conclusion" id="{397976BA-9A62-435A-BFA3-9B73CF0FD940}">
          <p14:sldIdLst>
            <p14:sldId id="396"/>
            <p14:sldId id="395"/>
            <p14:sldId id="397"/>
          </p14:sldIdLst>
        </p14:section>
        <p14:section name="Additional Resources" id="{2EEE0069-8821-4A01-8427-A3C4EC33A4E7}">
          <p14:sldIdLst>
            <p14:sldId id="394"/>
            <p14:sldId id="393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F7BD1D-BCBD-4E6C-ACDA-8AE1C2E6FA56}" v="110" dt="2025-06-07T19:53:26.229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967" autoAdjust="0"/>
  </p:normalViewPr>
  <p:slideViewPr>
    <p:cSldViewPr snapToGrid="0">
      <p:cViewPr varScale="1">
        <p:scale>
          <a:sx n="57" d="100"/>
          <a:sy n="57" d="100"/>
        </p:scale>
        <p:origin x="980" y="26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 Debray" userId="1ebe68dc-eb7a-4e48-a4a6-5c66058e557c" providerId="ADAL" clId="{81F7BD1D-BCBD-4E6C-ACDA-8AE1C2E6FA56}"/>
    <pc:docChg chg="undo redo custSel addSld delSld modSld sldOrd addSection delSection modSection">
      <pc:chgData name="Yann Debray" userId="1ebe68dc-eb7a-4e48-a4a6-5c66058e557c" providerId="ADAL" clId="{81F7BD1D-BCBD-4E6C-ACDA-8AE1C2E6FA56}" dt="2025-06-07T21:08:38.141" v="1976" actId="20577"/>
      <pc:docMkLst>
        <pc:docMk/>
      </pc:docMkLst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3037812869" sldId="316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2102816447" sldId="324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3638111570" sldId="328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3811950613" sldId="331"/>
        </pc:sldMkLst>
      </pc:sldChg>
      <pc:sldChg chg="modSp add mod ord">
        <pc:chgData name="Yann Debray" userId="1ebe68dc-eb7a-4e48-a4a6-5c66058e557c" providerId="ADAL" clId="{81F7BD1D-BCBD-4E6C-ACDA-8AE1C2E6FA56}" dt="2025-06-07T21:08:38.141" v="1976" actId="20577"/>
        <pc:sldMkLst>
          <pc:docMk/>
          <pc:sldMk cId="868789390" sldId="334"/>
        </pc:sldMkLst>
        <pc:spChg chg="mod">
          <ac:chgData name="Yann Debray" userId="1ebe68dc-eb7a-4e48-a4a6-5c66058e557c" providerId="ADAL" clId="{81F7BD1D-BCBD-4E6C-ACDA-8AE1C2E6FA56}" dt="2025-06-07T21:08:38.141" v="1976" actId="20577"/>
          <ac:spMkLst>
            <pc:docMk/>
            <pc:sldMk cId="868789390" sldId="334"/>
            <ac:spMk id="2" creationId="{C3A9968B-2619-4F71-AB00-4C493E120805}"/>
          </ac:spMkLst>
        </pc:spChg>
      </pc:sldChg>
      <pc:sldChg chg="del ord">
        <pc:chgData name="Yann Debray" userId="1ebe68dc-eb7a-4e48-a4a6-5c66058e557c" providerId="ADAL" clId="{81F7BD1D-BCBD-4E6C-ACDA-8AE1C2E6FA56}" dt="2025-06-07T18:57:08.142" v="1260" actId="2696"/>
        <pc:sldMkLst>
          <pc:docMk/>
          <pc:sldMk cId="2955403071" sldId="334"/>
        </pc:sldMkLst>
      </pc:sldChg>
      <pc:sldChg chg="addSp modSp new add del mod ord modAnim">
        <pc:chgData name="Yann Debray" userId="1ebe68dc-eb7a-4e48-a4a6-5c66058e557c" providerId="ADAL" clId="{81F7BD1D-BCBD-4E6C-ACDA-8AE1C2E6FA56}" dt="2025-06-07T18:57:08.142" v="1260" actId="2696"/>
        <pc:sldMkLst>
          <pc:docMk/>
          <pc:sldMk cId="27197150" sldId="335"/>
        </pc:sldMkLst>
        <pc:picChg chg="add mod">
          <ac:chgData name="Yann Debray" userId="1ebe68dc-eb7a-4e48-a4a6-5c66058e557c" providerId="ADAL" clId="{81F7BD1D-BCBD-4E6C-ACDA-8AE1C2E6FA56}" dt="2025-06-06T19:19:38.835" v="290" actId="14100"/>
          <ac:picMkLst>
            <pc:docMk/>
            <pc:sldMk cId="27197150" sldId="335"/>
            <ac:picMk id="2" creationId="{291D5A62-C20D-8BEE-2401-D131BAC419B6}"/>
          </ac:picMkLst>
        </pc:picChg>
      </pc:sldChg>
      <pc:sldChg chg="new del">
        <pc:chgData name="Yann Debray" userId="1ebe68dc-eb7a-4e48-a4a6-5c66058e557c" providerId="ADAL" clId="{81F7BD1D-BCBD-4E6C-ACDA-8AE1C2E6FA56}" dt="2025-06-06T15:44:36.265" v="3" actId="680"/>
        <pc:sldMkLst>
          <pc:docMk/>
          <pc:sldMk cId="121401759" sldId="335"/>
        </pc:sldMkLst>
      </pc:sldChg>
      <pc:sldChg chg="add del">
        <pc:chgData name="Yann Debray" userId="1ebe68dc-eb7a-4e48-a4a6-5c66058e557c" providerId="ADAL" clId="{81F7BD1D-BCBD-4E6C-ACDA-8AE1C2E6FA56}" dt="2025-06-07T20:53:40.095" v="1930" actId="47"/>
        <pc:sldMkLst>
          <pc:docMk/>
          <pc:sldMk cId="1320881578" sldId="335"/>
        </pc:sldMkLst>
      </pc:sldChg>
      <pc:sldChg chg="addSp delSp modSp new del mod modClrScheme chgLayout modNotesTx">
        <pc:chgData name="Yann Debray" userId="1ebe68dc-eb7a-4e48-a4a6-5c66058e557c" providerId="ADAL" clId="{81F7BD1D-BCBD-4E6C-ACDA-8AE1C2E6FA56}" dt="2025-06-06T19:34:47.522" v="304" actId="47"/>
        <pc:sldMkLst>
          <pc:docMk/>
          <pc:sldMk cId="2462486463" sldId="336"/>
        </pc:sldMkLst>
        <pc:spChg chg="add mod">
          <ac:chgData name="Yann Debray" userId="1ebe68dc-eb7a-4e48-a4a6-5c66058e557c" providerId="ADAL" clId="{81F7BD1D-BCBD-4E6C-ACDA-8AE1C2E6FA56}" dt="2025-06-06T19:34:25.106" v="299" actId="21"/>
          <ac:spMkLst>
            <pc:docMk/>
            <pc:sldMk cId="2462486463" sldId="336"/>
            <ac:spMk id="5" creationId="{122E4BDE-0E12-E16D-217B-C646BC8DF205}"/>
          </ac:spMkLst>
        </pc:spChg>
        <pc:spChg chg="add mod">
          <ac:chgData name="Yann Debray" userId="1ebe68dc-eb7a-4e48-a4a6-5c66058e557c" providerId="ADAL" clId="{81F7BD1D-BCBD-4E6C-ACDA-8AE1C2E6FA56}" dt="2025-06-06T16:10:06.838" v="77" actId="26606"/>
          <ac:spMkLst>
            <pc:docMk/>
            <pc:sldMk cId="2462486463" sldId="336"/>
            <ac:spMk id="6" creationId="{ADDD7B79-3FA2-B776-1374-9CC910B78C52}"/>
          </ac:spMkLst>
        </pc:spChg>
        <pc:spChg chg="add del mod">
          <ac:chgData name="Yann Debray" userId="1ebe68dc-eb7a-4e48-a4a6-5c66058e557c" providerId="ADAL" clId="{81F7BD1D-BCBD-4E6C-ACDA-8AE1C2E6FA56}" dt="2025-06-06T16:10:03.377" v="74" actId="22"/>
          <ac:spMkLst>
            <pc:docMk/>
            <pc:sldMk cId="2462486463" sldId="336"/>
            <ac:spMk id="8" creationId="{93A9CEC0-756A-289C-FECA-0FB09D28954D}"/>
          </ac:spMkLst>
        </pc:spChg>
        <pc:spChg chg="add mod">
          <ac:chgData name="Yann Debray" userId="1ebe68dc-eb7a-4e48-a4a6-5c66058e557c" providerId="ADAL" clId="{81F7BD1D-BCBD-4E6C-ACDA-8AE1C2E6FA56}" dt="2025-06-06T19:09:24.185" v="192" actId="1076"/>
          <ac:spMkLst>
            <pc:docMk/>
            <pc:sldMk cId="2462486463" sldId="336"/>
            <ac:spMk id="9" creationId="{5C0693D1-FA97-57CA-7DEF-81E3DB993464}"/>
          </ac:spMkLst>
        </pc:spChg>
        <pc:graphicFrameChg chg="add mod modGraphic">
          <ac:chgData name="Yann Debray" userId="1ebe68dc-eb7a-4e48-a4a6-5c66058e557c" providerId="ADAL" clId="{81F7BD1D-BCBD-4E6C-ACDA-8AE1C2E6FA56}" dt="2025-06-06T19:10:25.688" v="197" actId="2166"/>
          <ac:graphicFrameMkLst>
            <pc:docMk/>
            <pc:sldMk cId="2462486463" sldId="336"/>
            <ac:graphicFrameMk id="10" creationId="{1D6DA3E9-3E65-0227-92ED-B6462491E232}"/>
          </ac:graphicFrameMkLst>
        </pc:graphicFrameChg>
        <pc:picChg chg="add del mod ord">
          <ac:chgData name="Yann Debray" userId="1ebe68dc-eb7a-4e48-a4a6-5c66058e557c" providerId="ADAL" clId="{81F7BD1D-BCBD-4E6C-ACDA-8AE1C2E6FA56}" dt="2025-06-06T17:52:36.211" v="83" actId="478"/>
          <ac:picMkLst>
            <pc:docMk/>
            <pc:sldMk cId="2462486463" sldId="336"/>
            <ac:picMk id="3" creationId="{47CFD84D-825B-25CB-6650-9FB7EF208A2C}"/>
          </ac:picMkLst>
        </pc:picChg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3749168723" sldId="336"/>
        </pc:sldMkLst>
      </pc:sldChg>
      <pc:sldChg chg="addSp delSp modSp new del mod modClrScheme chgLayout">
        <pc:chgData name="Yann Debray" userId="1ebe68dc-eb7a-4e48-a4a6-5c66058e557c" providerId="ADAL" clId="{81F7BD1D-BCBD-4E6C-ACDA-8AE1C2E6FA56}" dt="2025-06-06T15:44:58.901" v="13" actId="680"/>
        <pc:sldMkLst>
          <pc:docMk/>
          <pc:sldMk cId="1095211747" sldId="337"/>
        </pc:sldMkLst>
        <pc:spChg chg="mod">
          <ac:chgData name="Yann Debray" userId="1ebe68dc-eb7a-4e48-a4a6-5c66058e557c" providerId="ADAL" clId="{81F7BD1D-BCBD-4E6C-ACDA-8AE1C2E6FA56}" dt="2025-06-06T15:44:58.281" v="12" actId="20577"/>
          <ac:spMkLst>
            <pc:docMk/>
            <pc:sldMk cId="1095211747" sldId="337"/>
            <ac:spMk id="2" creationId="{3F13D12B-7943-C18D-50CD-5422B4B24FFA}"/>
          </ac:spMkLst>
        </pc:spChg>
        <pc:spChg chg="del">
          <ac:chgData name="Yann Debray" userId="1ebe68dc-eb7a-4e48-a4a6-5c66058e557c" providerId="ADAL" clId="{81F7BD1D-BCBD-4E6C-ACDA-8AE1C2E6FA56}" dt="2025-06-06T15:44:54.610" v="8" actId="26606"/>
          <ac:spMkLst>
            <pc:docMk/>
            <pc:sldMk cId="1095211747" sldId="337"/>
            <ac:spMk id="3" creationId="{747D2EE9-3603-5E6D-AACF-CD253EF61164}"/>
          </ac:spMkLst>
        </pc:spChg>
        <pc:spChg chg="add mod">
          <ac:chgData name="Yann Debray" userId="1ebe68dc-eb7a-4e48-a4a6-5c66058e557c" providerId="ADAL" clId="{81F7BD1D-BCBD-4E6C-ACDA-8AE1C2E6FA56}" dt="2025-06-06T15:44:54.610" v="8" actId="26606"/>
          <ac:spMkLst>
            <pc:docMk/>
            <pc:sldMk cId="1095211747" sldId="337"/>
            <ac:spMk id="8" creationId="{98F4A9C7-CE07-0558-79EA-4759DDDE74AD}"/>
          </ac:spMkLst>
        </pc:spChg>
        <pc:graphicFrameChg chg="add mod">
          <ac:chgData name="Yann Debray" userId="1ebe68dc-eb7a-4e48-a4a6-5c66058e557c" providerId="ADAL" clId="{81F7BD1D-BCBD-4E6C-ACDA-8AE1C2E6FA56}" dt="2025-06-06T15:44:54.610" v="8" actId="26606"/>
          <ac:graphicFrameMkLst>
            <pc:docMk/>
            <pc:sldMk cId="1095211747" sldId="337"/>
            <ac:graphicFrameMk id="9" creationId="{6C5E249F-AE63-8A0C-4DCD-2C1D0384D23C}"/>
          </ac:graphicFrameMkLst>
        </pc:graphicFrameChg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1941235776" sldId="337"/>
        </pc:sldMkLst>
      </pc:sldChg>
      <pc:sldChg chg="modSp new del mod">
        <pc:chgData name="Yann Debray" userId="1ebe68dc-eb7a-4e48-a4a6-5c66058e557c" providerId="ADAL" clId="{81F7BD1D-BCBD-4E6C-ACDA-8AE1C2E6FA56}" dt="2025-06-06T19:46:30.103" v="309" actId="47"/>
        <pc:sldMkLst>
          <pc:docMk/>
          <pc:sldMk cId="3302496418" sldId="337"/>
        </pc:sldMkLst>
        <pc:spChg chg="mod">
          <ac:chgData name="Yann Debray" userId="1ebe68dc-eb7a-4e48-a4a6-5c66058e557c" providerId="ADAL" clId="{81F7BD1D-BCBD-4E6C-ACDA-8AE1C2E6FA56}" dt="2025-06-06T15:45:32.617" v="29" actId="20577"/>
          <ac:spMkLst>
            <pc:docMk/>
            <pc:sldMk cId="3302496418" sldId="337"/>
            <ac:spMk id="2" creationId="{382E2CCE-3B42-E6A1-CF10-8C9436FF7B82}"/>
          </ac:spMkLst>
        </pc:spChg>
      </pc:sldChg>
      <pc:sldChg chg="addSp delSp modSp new mod ord">
        <pc:chgData name="Yann Debray" userId="1ebe68dc-eb7a-4e48-a4a6-5c66058e557c" providerId="ADAL" clId="{81F7BD1D-BCBD-4E6C-ACDA-8AE1C2E6FA56}" dt="2025-06-07T19:05:17.007" v="1785"/>
        <pc:sldMkLst>
          <pc:docMk/>
          <pc:sldMk cId="2099446868" sldId="338"/>
        </pc:sldMkLst>
        <pc:spChg chg="mod">
          <ac:chgData name="Yann Debray" userId="1ebe68dc-eb7a-4e48-a4a6-5c66058e557c" providerId="ADAL" clId="{81F7BD1D-BCBD-4E6C-ACDA-8AE1C2E6FA56}" dt="2025-06-07T19:05:17.007" v="1785"/>
          <ac:spMkLst>
            <pc:docMk/>
            <pc:sldMk cId="2099446868" sldId="338"/>
            <ac:spMk id="2" creationId="{B4847B85-E531-3E6F-787B-B248CAE0270B}"/>
          </ac:spMkLst>
        </pc:spChg>
        <pc:spChg chg="add mod">
          <ac:chgData name="Yann Debray" userId="1ebe68dc-eb7a-4e48-a4a6-5c66058e557c" providerId="ADAL" clId="{81F7BD1D-BCBD-4E6C-ACDA-8AE1C2E6FA56}" dt="2025-06-07T19:04:55.537" v="1780" actId="1076"/>
          <ac:spMkLst>
            <pc:docMk/>
            <pc:sldMk cId="2099446868" sldId="338"/>
            <ac:spMk id="3" creationId="{6CEE1E06-BB29-D562-D7D6-40EE8C19FBD2}"/>
          </ac:spMkLst>
        </pc:spChg>
        <pc:spChg chg="del">
          <ac:chgData name="Yann Debray" userId="1ebe68dc-eb7a-4e48-a4a6-5c66058e557c" providerId="ADAL" clId="{81F7BD1D-BCBD-4E6C-ACDA-8AE1C2E6FA56}" dt="2025-06-06T15:48:46.907" v="45" actId="22"/>
          <ac:spMkLst>
            <pc:docMk/>
            <pc:sldMk cId="2099446868" sldId="338"/>
            <ac:spMk id="3" creationId="{EDCA816E-7C64-69AC-4862-1635347FAACB}"/>
          </ac:spMkLst>
        </pc:spChg>
        <pc:spChg chg="add mod">
          <ac:chgData name="Yann Debray" userId="1ebe68dc-eb7a-4e48-a4a6-5c66058e557c" providerId="ADAL" clId="{81F7BD1D-BCBD-4E6C-ACDA-8AE1C2E6FA56}" dt="2025-06-07T19:04:59.931" v="1781" actId="1076"/>
          <ac:spMkLst>
            <pc:docMk/>
            <pc:sldMk cId="2099446868" sldId="338"/>
            <ac:spMk id="5" creationId="{7BD4CD37-35FF-8A9E-3FB2-5BCFD3A31212}"/>
          </ac:spMkLst>
        </pc:spChg>
        <pc:spChg chg="add del mod">
          <ac:chgData name="Yann Debray" userId="1ebe68dc-eb7a-4e48-a4a6-5c66058e557c" providerId="ADAL" clId="{81F7BD1D-BCBD-4E6C-ACDA-8AE1C2E6FA56}" dt="2025-06-06T20:31:45.647" v="425" actId="22"/>
          <ac:spMkLst>
            <pc:docMk/>
            <pc:sldMk cId="2099446868" sldId="338"/>
            <ac:spMk id="9" creationId="{3542C02B-772F-1A9D-3C80-758AAC76E69F}"/>
          </ac:spMkLst>
        </pc:spChg>
        <pc:picChg chg="add del mod ord">
          <ac:chgData name="Yann Debray" userId="1ebe68dc-eb7a-4e48-a4a6-5c66058e557c" providerId="ADAL" clId="{81F7BD1D-BCBD-4E6C-ACDA-8AE1C2E6FA56}" dt="2025-06-06T15:48:50.141" v="46" actId="478"/>
          <ac:picMkLst>
            <pc:docMk/>
            <pc:sldMk cId="2099446868" sldId="338"/>
            <ac:picMk id="7" creationId="{7DDF0D88-D6C9-9C00-C7FA-9E2891B181A2}"/>
          </ac:picMkLst>
        </pc:picChg>
        <pc:picChg chg="add mod ord">
          <ac:chgData name="Yann Debray" userId="1ebe68dc-eb7a-4e48-a4a6-5c66058e557c" providerId="ADAL" clId="{81F7BD1D-BCBD-4E6C-ACDA-8AE1C2E6FA56}" dt="2025-06-06T20:31:45.647" v="425" actId="22"/>
          <ac:picMkLst>
            <pc:docMk/>
            <pc:sldMk cId="2099446868" sldId="338"/>
            <ac:picMk id="11" creationId="{B9E98093-E48E-AFD4-CF52-5B9D2ACFFBFB}"/>
          </ac:picMkLst>
        </pc:picChg>
      </pc:sldChg>
      <pc:sldChg chg="addSp new mod ord">
        <pc:chgData name="Yann Debray" userId="1ebe68dc-eb7a-4e48-a4a6-5c66058e557c" providerId="ADAL" clId="{81F7BD1D-BCBD-4E6C-ACDA-8AE1C2E6FA56}" dt="2025-06-07T19:05:28.293" v="1787"/>
        <pc:sldMkLst>
          <pc:docMk/>
          <pc:sldMk cId="2773506604" sldId="339"/>
        </pc:sldMkLst>
        <pc:picChg chg="add">
          <ac:chgData name="Yann Debray" userId="1ebe68dc-eb7a-4e48-a4a6-5c66058e557c" providerId="ADAL" clId="{81F7BD1D-BCBD-4E6C-ACDA-8AE1C2E6FA56}" dt="2025-06-06T15:48:40.341" v="44" actId="22"/>
          <ac:picMkLst>
            <pc:docMk/>
            <pc:sldMk cId="2773506604" sldId="339"/>
            <ac:picMk id="3" creationId="{2B7340D3-C2F8-5252-1D7D-DDAA9BF2A654}"/>
          </ac:picMkLst>
        </pc:picChg>
      </pc:sldChg>
      <pc:sldChg chg="addSp new del mod ord modShow">
        <pc:chgData name="Yann Debray" userId="1ebe68dc-eb7a-4e48-a4a6-5c66058e557c" providerId="ADAL" clId="{81F7BD1D-BCBD-4E6C-ACDA-8AE1C2E6FA56}" dt="2025-06-07T18:30:14.605" v="1222" actId="47"/>
        <pc:sldMkLst>
          <pc:docMk/>
          <pc:sldMk cId="4120153451" sldId="340"/>
        </pc:sldMkLst>
        <pc:picChg chg="add">
          <ac:chgData name="Yann Debray" userId="1ebe68dc-eb7a-4e48-a4a6-5c66058e557c" providerId="ADAL" clId="{81F7BD1D-BCBD-4E6C-ACDA-8AE1C2E6FA56}" dt="2025-06-06T15:53:26.637" v="48" actId="22"/>
          <ac:picMkLst>
            <pc:docMk/>
            <pc:sldMk cId="4120153451" sldId="340"/>
            <ac:picMk id="3" creationId="{08EAFAA5-27DE-5CCB-9605-599242D4EAAE}"/>
          </ac:picMkLst>
        </pc:picChg>
      </pc:sldChg>
      <pc:sldChg chg="addSp delSp modSp new mod ord">
        <pc:chgData name="Yann Debray" userId="1ebe68dc-eb7a-4e48-a4a6-5c66058e557c" providerId="ADAL" clId="{81F7BD1D-BCBD-4E6C-ACDA-8AE1C2E6FA56}" dt="2025-06-07T19:31:50.961" v="1814"/>
        <pc:sldMkLst>
          <pc:docMk/>
          <pc:sldMk cId="934842891" sldId="341"/>
        </pc:sldMkLst>
        <pc:spChg chg="mod">
          <ac:chgData name="Yann Debray" userId="1ebe68dc-eb7a-4e48-a4a6-5c66058e557c" providerId="ADAL" clId="{81F7BD1D-BCBD-4E6C-ACDA-8AE1C2E6FA56}" dt="2025-06-07T19:31:50.961" v="1814"/>
          <ac:spMkLst>
            <pc:docMk/>
            <pc:sldMk cId="934842891" sldId="341"/>
            <ac:spMk id="2" creationId="{B01CFAB0-7CE8-4544-E558-5ECA26D79028}"/>
          </ac:spMkLst>
        </pc:spChg>
        <pc:spChg chg="del">
          <ac:chgData name="Yann Debray" userId="1ebe68dc-eb7a-4e48-a4a6-5c66058e557c" providerId="ADAL" clId="{81F7BD1D-BCBD-4E6C-ACDA-8AE1C2E6FA56}" dt="2025-06-06T15:54:47.128" v="62"/>
          <ac:spMkLst>
            <pc:docMk/>
            <pc:sldMk cId="934842891" sldId="341"/>
            <ac:spMk id="3" creationId="{D4C09766-43EC-A594-3A2E-F490F29776AD}"/>
          </ac:spMkLst>
        </pc:spChg>
        <pc:graphicFrameChg chg="add mod modGraphic">
          <ac:chgData name="Yann Debray" userId="1ebe68dc-eb7a-4e48-a4a6-5c66058e557c" providerId="ADAL" clId="{81F7BD1D-BCBD-4E6C-ACDA-8AE1C2E6FA56}" dt="2025-06-07T19:31:22.729" v="1810" actId="20577"/>
          <ac:graphicFrameMkLst>
            <pc:docMk/>
            <pc:sldMk cId="934842891" sldId="341"/>
            <ac:graphicFrameMk id="4" creationId="{2DD8BFDD-007C-DB11-B7CE-7BC4B4F80CE6}"/>
          </ac:graphicFrameMkLst>
        </pc:graphicFrameChg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1450287420" sldId="342"/>
        </pc:sldMkLst>
      </pc:sldChg>
      <pc:sldChg chg="modSp add mod ord">
        <pc:chgData name="Yann Debray" userId="1ebe68dc-eb7a-4e48-a4a6-5c66058e557c" providerId="ADAL" clId="{81F7BD1D-BCBD-4E6C-ACDA-8AE1C2E6FA56}" dt="2025-06-07T04:28:43.831" v="800"/>
        <pc:sldMkLst>
          <pc:docMk/>
          <pc:sldMk cId="2464164750" sldId="342"/>
        </pc:sldMkLst>
        <pc:spChg chg="mod">
          <ac:chgData name="Yann Debray" userId="1ebe68dc-eb7a-4e48-a4a6-5c66058e557c" providerId="ADAL" clId="{81F7BD1D-BCBD-4E6C-ACDA-8AE1C2E6FA56}" dt="2025-06-07T04:23:58.375" v="778"/>
          <ac:spMkLst>
            <pc:docMk/>
            <pc:sldMk cId="2464164750" sldId="342"/>
            <ac:spMk id="6" creationId="{E377921C-E1C8-10A2-3AEE-23431FD2AE09}"/>
          </ac:spMkLst>
        </pc:spChg>
      </pc:sldChg>
      <pc:sldChg chg="modSp add mod">
        <pc:chgData name="Yann Debray" userId="1ebe68dc-eb7a-4e48-a4a6-5c66058e557c" providerId="ADAL" clId="{81F7BD1D-BCBD-4E6C-ACDA-8AE1C2E6FA56}" dt="2025-06-06T17:57:54.011" v="151" actId="20577"/>
        <pc:sldMkLst>
          <pc:docMk/>
          <pc:sldMk cId="2210681128" sldId="343"/>
        </pc:sldMkLst>
        <pc:spChg chg="mod">
          <ac:chgData name="Yann Debray" userId="1ebe68dc-eb7a-4e48-a4a6-5c66058e557c" providerId="ADAL" clId="{81F7BD1D-BCBD-4E6C-ACDA-8AE1C2E6FA56}" dt="2025-06-06T17:57:47.451" v="149" actId="21"/>
          <ac:spMkLst>
            <pc:docMk/>
            <pc:sldMk cId="2210681128" sldId="343"/>
            <ac:spMk id="5" creationId="{943A7C5A-3B36-2F2E-F4B0-0E5075CC42D7}"/>
          </ac:spMkLst>
        </pc:spChg>
        <pc:spChg chg="mod">
          <ac:chgData name="Yann Debray" userId="1ebe68dc-eb7a-4e48-a4a6-5c66058e557c" providerId="ADAL" clId="{81F7BD1D-BCBD-4E6C-ACDA-8AE1C2E6FA56}" dt="2025-06-06T17:57:54.011" v="151" actId="20577"/>
          <ac:spMkLst>
            <pc:docMk/>
            <pc:sldMk cId="2210681128" sldId="343"/>
            <ac:spMk id="6" creationId="{6BE6110F-9864-22C0-97F3-BA866A97EAAB}"/>
          </ac:spMkLst>
        </pc:spChg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3962753978" sldId="343"/>
        </pc:sldMkLst>
      </pc:sldChg>
      <pc:sldChg chg="addSp modSp new mod ord modClrScheme chgLayout">
        <pc:chgData name="Yann Debray" userId="1ebe68dc-eb7a-4e48-a4a6-5c66058e557c" providerId="ADAL" clId="{81F7BD1D-BCBD-4E6C-ACDA-8AE1C2E6FA56}" dt="2025-06-06T19:46:02.041" v="306"/>
        <pc:sldMkLst>
          <pc:docMk/>
          <pc:sldMk cId="954752207" sldId="344"/>
        </pc:sldMkLst>
        <pc:spChg chg="mod ord">
          <ac:chgData name="Yann Debray" userId="1ebe68dc-eb7a-4e48-a4a6-5c66058e557c" providerId="ADAL" clId="{81F7BD1D-BCBD-4E6C-ACDA-8AE1C2E6FA56}" dt="2025-06-06T17:57:22.417" v="144" actId="700"/>
          <ac:spMkLst>
            <pc:docMk/>
            <pc:sldMk cId="954752207" sldId="344"/>
            <ac:spMk id="2" creationId="{BB0658F5-AD80-7086-24B9-5A30CCF3D533}"/>
          </ac:spMkLst>
        </pc:spChg>
        <pc:spChg chg="mod ord">
          <ac:chgData name="Yann Debray" userId="1ebe68dc-eb7a-4e48-a4a6-5c66058e557c" providerId="ADAL" clId="{81F7BD1D-BCBD-4E6C-ACDA-8AE1C2E6FA56}" dt="2025-06-06T18:00:33.948" v="183" actId="20577"/>
          <ac:spMkLst>
            <pc:docMk/>
            <pc:sldMk cId="954752207" sldId="344"/>
            <ac:spMk id="3" creationId="{C12FC1A3-6257-65FA-6D91-96DF4D253CF2}"/>
          </ac:spMkLst>
        </pc:spChg>
        <pc:spChg chg="add mod ord">
          <ac:chgData name="Yann Debray" userId="1ebe68dc-eb7a-4e48-a4a6-5c66058e557c" providerId="ADAL" clId="{81F7BD1D-BCBD-4E6C-ACDA-8AE1C2E6FA56}" dt="2025-06-06T18:00:13.964" v="181" actId="403"/>
          <ac:spMkLst>
            <pc:docMk/>
            <pc:sldMk cId="954752207" sldId="344"/>
            <ac:spMk id="8" creationId="{9EDE877A-B740-DBC9-920A-87F0F5B530C0}"/>
          </ac:spMkLst>
        </pc:spChg>
        <pc:picChg chg="add mod">
          <ac:chgData name="Yann Debray" userId="1ebe68dc-eb7a-4e48-a4a6-5c66058e557c" providerId="ADAL" clId="{81F7BD1D-BCBD-4E6C-ACDA-8AE1C2E6FA56}" dt="2025-06-06T17:57:25.831" v="145" actId="1076"/>
          <ac:picMkLst>
            <pc:docMk/>
            <pc:sldMk cId="954752207" sldId="344"/>
            <ac:picMk id="5" creationId="{DE841001-B518-4CF4-AF84-1C1F4D6F642F}"/>
          </ac:picMkLst>
        </pc:picChg>
        <pc:picChg chg="add mod">
          <ac:chgData name="Yann Debray" userId="1ebe68dc-eb7a-4e48-a4a6-5c66058e557c" providerId="ADAL" clId="{81F7BD1D-BCBD-4E6C-ACDA-8AE1C2E6FA56}" dt="2025-06-06T17:57:09.793" v="142" actId="1076"/>
          <ac:picMkLst>
            <pc:docMk/>
            <pc:sldMk cId="954752207" sldId="344"/>
            <ac:picMk id="7" creationId="{52641D1A-CA82-9917-2D78-8B6855C90BB1}"/>
          </ac:picMkLst>
        </pc:picChg>
      </pc:sldChg>
      <pc:sldChg chg="addSp delSp modSp new del">
        <pc:chgData name="Yann Debray" userId="1ebe68dc-eb7a-4e48-a4a6-5c66058e557c" providerId="ADAL" clId="{81F7BD1D-BCBD-4E6C-ACDA-8AE1C2E6FA56}" dt="2025-06-06T19:13:30.501" v="238" actId="47"/>
        <pc:sldMkLst>
          <pc:docMk/>
          <pc:sldMk cId="1817082072" sldId="345"/>
        </pc:sldMkLst>
        <pc:spChg chg="del">
          <ac:chgData name="Yann Debray" userId="1ebe68dc-eb7a-4e48-a4a6-5c66058e557c" providerId="ADAL" clId="{81F7BD1D-BCBD-4E6C-ACDA-8AE1C2E6FA56}" dt="2025-06-06T19:10:51.999" v="199"/>
          <ac:spMkLst>
            <pc:docMk/>
            <pc:sldMk cId="1817082072" sldId="345"/>
            <ac:spMk id="3" creationId="{AB661E81-C53F-A4D2-E311-0947635BD8A1}"/>
          </ac:spMkLst>
        </pc:spChg>
        <pc:spChg chg="add mod">
          <ac:chgData name="Yann Debray" userId="1ebe68dc-eb7a-4e48-a4a6-5c66058e557c" providerId="ADAL" clId="{81F7BD1D-BCBD-4E6C-ACDA-8AE1C2E6FA56}" dt="2025-06-06T19:10:51.999" v="199"/>
          <ac:spMkLst>
            <pc:docMk/>
            <pc:sldMk cId="1817082072" sldId="345"/>
            <ac:spMk id="5" creationId="{75729C32-C4BB-71CB-675C-D0AAE1444341}"/>
          </ac:spMkLst>
        </pc:spChg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2520582305" sldId="345"/>
        </pc:sldMkLst>
      </pc:sldChg>
      <pc:sldChg chg="new del">
        <pc:chgData name="Yann Debray" userId="1ebe68dc-eb7a-4e48-a4a6-5c66058e557c" providerId="ADAL" clId="{81F7BD1D-BCBD-4E6C-ACDA-8AE1C2E6FA56}" dt="2025-06-06T19:08:56.025" v="185" actId="680"/>
        <pc:sldMkLst>
          <pc:docMk/>
          <pc:sldMk cId="2989269714" sldId="345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719664809" sldId="346"/>
        </pc:sldMkLst>
      </pc:sldChg>
      <pc:sldChg chg="addSp delSp modSp new mod">
        <pc:chgData name="Yann Debray" userId="1ebe68dc-eb7a-4e48-a4a6-5c66058e557c" providerId="ADAL" clId="{81F7BD1D-BCBD-4E6C-ACDA-8AE1C2E6FA56}" dt="2025-06-06T19:46:27.121" v="308" actId="404"/>
        <pc:sldMkLst>
          <pc:docMk/>
          <pc:sldMk cId="1761284830" sldId="346"/>
        </pc:sldMkLst>
        <pc:spChg chg="mod">
          <ac:chgData name="Yann Debray" userId="1ebe68dc-eb7a-4e48-a4a6-5c66058e557c" providerId="ADAL" clId="{81F7BD1D-BCBD-4E6C-ACDA-8AE1C2E6FA56}" dt="2025-06-06T19:14:26.226" v="241" actId="20577"/>
          <ac:spMkLst>
            <pc:docMk/>
            <pc:sldMk cId="1761284830" sldId="346"/>
            <ac:spMk id="2" creationId="{3C3DBD1D-5DC2-6ED6-8F3B-B12359FCB092}"/>
          </ac:spMkLst>
        </pc:spChg>
        <pc:spChg chg="add del">
          <ac:chgData name="Yann Debray" userId="1ebe68dc-eb7a-4e48-a4a6-5c66058e557c" providerId="ADAL" clId="{81F7BD1D-BCBD-4E6C-ACDA-8AE1C2E6FA56}" dt="2025-06-06T19:11:17.829" v="203"/>
          <ac:spMkLst>
            <pc:docMk/>
            <pc:sldMk cId="1761284830" sldId="346"/>
            <ac:spMk id="3" creationId="{432BCF3F-D79B-629F-B532-0B90689E670B}"/>
          </ac:spMkLst>
        </pc:spChg>
        <pc:spChg chg="add mod">
          <ac:chgData name="Yann Debray" userId="1ebe68dc-eb7a-4e48-a4a6-5c66058e557c" providerId="ADAL" clId="{81F7BD1D-BCBD-4E6C-ACDA-8AE1C2E6FA56}" dt="2025-06-06T19:46:27.121" v="308" actId="404"/>
          <ac:spMkLst>
            <pc:docMk/>
            <pc:sldMk cId="1761284830" sldId="346"/>
            <ac:spMk id="4" creationId="{89E78910-EB75-62FB-79BA-CEFA5667139E}"/>
          </ac:spMkLst>
        </pc:spChg>
        <pc:spChg chg="add mod">
          <ac:chgData name="Yann Debray" userId="1ebe68dc-eb7a-4e48-a4a6-5c66058e557c" providerId="ADAL" clId="{81F7BD1D-BCBD-4E6C-ACDA-8AE1C2E6FA56}" dt="2025-06-06T19:14:34.624" v="243" actId="1076"/>
          <ac:spMkLst>
            <pc:docMk/>
            <pc:sldMk cId="1761284830" sldId="346"/>
            <ac:spMk id="5" creationId="{DE62EDE2-661B-8DCC-9EA6-B74359563397}"/>
          </ac:spMkLst>
        </pc:spChg>
        <pc:graphicFrameChg chg="add mod">
          <ac:chgData name="Yann Debray" userId="1ebe68dc-eb7a-4e48-a4a6-5c66058e557c" providerId="ADAL" clId="{81F7BD1D-BCBD-4E6C-ACDA-8AE1C2E6FA56}" dt="2025-06-06T19:14:34.624" v="243" actId="1076"/>
          <ac:graphicFrameMkLst>
            <pc:docMk/>
            <pc:sldMk cId="1761284830" sldId="346"/>
            <ac:graphicFrameMk id="6" creationId="{E9D71CA4-DA77-F865-6859-823327AA2B64}"/>
          </ac:graphicFrameMkLst>
        </pc:graphicFrameChg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1689351536" sldId="347"/>
        </pc:sldMkLst>
      </pc:sldChg>
      <pc:sldChg chg="modSp new mod">
        <pc:chgData name="Yann Debray" userId="1ebe68dc-eb7a-4e48-a4a6-5c66058e557c" providerId="ADAL" clId="{81F7BD1D-BCBD-4E6C-ACDA-8AE1C2E6FA56}" dt="2025-06-07T04:44:10.449" v="1114" actId="20577"/>
        <pc:sldMkLst>
          <pc:docMk/>
          <pc:sldMk cId="3119236709" sldId="347"/>
        </pc:sldMkLst>
        <pc:spChg chg="mod">
          <ac:chgData name="Yann Debray" userId="1ebe68dc-eb7a-4e48-a4a6-5c66058e557c" providerId="ADAL" clId="{81F7BD1D-BCBD-4E6C-ACDA-8AE1C2E6FA56}" dt="2025-06-07T04:44:10.449" v="1114" actId="20577"/>
          <ac:spMkLst>
            <pc:docMk/>
            <pc:sldMk cId="3119236709" sldId="347"/>
            <ac:spMk id="2" creationId="{B423A18B-A34C-D6D8-2FDB-16A57FF42645}"/>
          </ac:spMkLst>
        </pc:spChg>
        <pc:spChg chg="mod">
          <ac:chgData name="Yann Debray" userId="1ebe68dc-eb7a-4e48-a4a6-5c66058e557c" providerId="ADAL" clId="{81F7BD1D-BCBD-4E6C-ACDA-8AE1C2E6FA56}" dt="2025-06-06T19:34:32.393" v="303" actId="403"/>
          <ac:spMkLst>
            <pc:docMk/>
            <pc:sldMk cId="3119236709" sldId="347"/>
            <ac:spMk id="3" creationId="{2003C620-58CE-3946-6CE9-19CD17FDAD8B}"/>
          </ac:spMkLst>
        </pc:spChg>
        <pc:spChg chg="mod">
          <ac:chgData name="Yann Debray" userId="1ebe68dc-eb7a-4e48-a4a6-5c66058e557c" providerId="ADAL" clId="{81F7BD1D-BCBD-4E6C-ACDA-8AE1C2E6FA56}" dt="2025-06-06T19:15:39.511" v="265" actId="403"/>
          <ac:spMkLst>
            <pc:docMk/>
            <pc:sldMk cId="3119236709" sldId="347"/>
            <ac:spMk id="4" creationId="{2E437405-A17C-75EF-DC82-9C25BF664D95}"/>
          </ac:spMkLst>
        </pc:spChg>
      </pc:sldChg>
      <pc:sldChg chg="addSp new mod ord modNotesTx">
        <pc:chgData name="Yann Debray" userId="1ebe68dc-eb7a-4e48-a4a6-5c66058e557c" providerId="ADAL" clId="{81F7BD1D-BCBD-4E6C-ACDA-8AE1C2E6FA56}" dt="2025-06-06T19:16:55.835" v="286"/>
        <pc:sldMkLst>
          <pc:docMk/>
          <pc:sldMk cId="266070392" sldId="348"/>
        </pc:sldMkLst>
        <pc:picChg chg="add">
          <ac:chgData name="Yann Debray" userId="1ebe68dc-eb7a-4e48-a4a6-5c66058e557c" providerId="ADAL" clId="{81F7BD1D-BCBD-4E6C-ACDA-8AE1C2E6FA56}" dt="2025-06-06T19:16:46.907" v="283" actId="22"/>
          <ac:picMkLst>
            <pc:docMk/>
            <pc:sldMk cId="266070392" sldId="348"/>
            <ac:picMk id="3" creationId="{BA151C84-D9FD-48DA-12A8-24927F860702}"/>
          </ac:picMkLst>
        </pc:picChg>
      </pc:sldChg>
      <pc:sldChg chg="new del">
        <pc:chgData name="Yann Debray" userId="1ebe68dc-eb7a-4e48-a4a6-5c66058e557c" providerId="ADAL" clId="{81F7BD1D-BCBD-4E6C-ACDA-8AE1C2E6FA56}" dt="2025-06-06T19:16:43.301" v="281" actId="680"/>
        <pc:sldMkLst>
          <pc:docMk/>
          <pc:sldMk cId="418570630" sldId="348"/>
        </pc:sldMkLst>
      </pc:sldChg>
      <pc:sldChg chg="add ord modNotesTx">
        <pc:chgData name="Yann Debray" userId="1ebe68dc-eb7a-4e48-a4a6-5c66058e557c" providerId="ADAL" clId="{81F7BD1D-BCBD-4E6C-ACDA-8AE1C2E6FA56}" dt="2025-06-07T19:01:56.364" v="1461" actId="20577"/>
        <pc:sldMkLst>
          <pc:docMk/>
          <pc:sldMk cId="1001448906" sldId="349"/>
        </pc:sldMkLst>
      </pc:sldChg>
      <pc:sldChg chg="addSp modSp new add del mod ord modNotesTx">
        <pc:chgData name="Yann Debray" userId="1ebe68dc-eb7a-4e48-a4a6-5c66058e557c" providerId="ADAL" clId="{81F7BD1D-BCBD-4E6C-ACDA-8AE1C2E6FA56}" dt="2025-06-07T18:56:51.102" v="1254" actId="2696"/>
        <pc:sldMkLst>
          <pc:docMk/>
          <pc:sldMk cId="2421396287" sldId="349"/>
        </pc:sldMkLst>
        <pc:picChg chg="add mod modCrop">
          <ac:chgData name="Yann Debray" userId="1ebe68dc-eb7a-4e48-a4a6-5c66058e557c" providerId="ADAL" clId="{81F7BD1D-BCBD-4E6C-ACDA-8AE1C2E6FA56}" dt="2025-06-06T19:22:16.545" v="297" actId="732"/>
          <ac:picMkLst>
            <pc:docMk/>
            <pc:sldMk cId="2421396287" sldId="349"/>
            <ac:picMk id="3" creationId="{1EB962DE-C587-4595-209F-19CF63AE22DC}"/>
          </ac:picMkLst>
        </pc:picChg>
        <pc:picChg chg="add mod modCrop">
          <ac:chgData name="Yann Debray" userId="1ebe68dc-eb7a-4e48-a4a6-5c66058e557c" providerId="ADAL" clId="{81F7BD1D-BCBD-4E6C-ACDA-8AE1C2E6FA56}" dt="2025-06-07T18:29:50.730" v="1219" actId="732"/>
          <ac:picMkLst>
            <pc:docMk/>
            <pc:sldMk cId="2421396287" sldId="349"/>
            <ac:picMk id="4" creationId="{601959CA-193A-5376-ACD6-7AE3E2DA3E1E}"/>
          </ac:picMkLst>
        </pc:picChg>
      </pc:sldChg>
      <pc:sldChg chg="del">
        <pc:chgData name="Yann Debray" userId="1ebe68dc-eb7a-4e48-a4a6-5c66058e557c" providerId="ADAL" clId="{81F7BD1D-BCBD-4E6C-ACDA-8AE1C2E6FA56}" dt="2025-06-06T15:37:57.472" v="1" actId="47"/>
        <pc:sldMkLst>
          <pc:docMk/>
          <pc:sldMk cId="4273949180" sldId="349"/>
        </pc:sldMkLst>
      </pc:sldChg>
      <pc:sldChg chg="addSp new del mod ord">
        <pc:chgData name="Yann Debray" userId="1ebe68dc-eb7a-4e48-a4a6-5c66058e557c" providerId="ADAL" clId="{81F7BD1D-BCBD-4E6C-ACDA-8AE1C2E6FA56}" dt="2025-06-07T17:39:27.412" v="1155" actId="18676"/>
        <pc:sldMkLst>
          <pc:docMk/>
          <pc:sldMk cId="1352445593" sldId="350"/>
        </pc:sldMkLst>
        <pc:picChg chg="add">
          <ac:chgData name="Yann Debray" userId="1ebe68dc-eb7a-4e48-a4a6-5c66058e557c" providerId="ADAL" clId="{81F7BD1D-BCBD-4E6C-ACDA-8AE1C2E6FA56}" dt="2025-06-06T20:01:21.306" v="345" actId="22"/>
          <ac:picMkLst>
            <pc:docMk/>
            <pc:sldMk cId="1352445593" sldId="350"/>
            <ac:picMk id="3" creationId="{D179F108-C7DE-0514-87D5-9282AF6BE644}"/>
          </ac:picMkLst>
        </pc:picChg>
      </pc:sldChg>
      <pc:sldChg chg="addSp delSp modSp add mod modClrScheme chgLayout">
        <pc:chgData name="Yann Debray" userId="1ebe68dc-eb7a-4e48-a4a6-5c66058e557c" providerId="ADAL" clId="{81F7BD1D-BCBD-4E6C-ACDA-8AE1C2E6FA56}" dt="2025-06-07T18:51:38.193" v="1253" actId="14100"/>
        <pc:sldMkLst>
          <pc:docMk/>
          <pc:sldMk cId="2702559527" sldId="351"/>
        </pc:sldMkLst>
        <pc:spChg chg="mod ord">
          <ac:chgData name="Yann Debray" userId="1ebe68dc-eb7a-4e48-a4a6-5c66058e557c" providerId="ADAL" clId="{81F7BD1D-BCBD-4E6C-ACDA-8AE1C2E6FA56}" dt="2025-06-07T18:51:14.789" v="1248"/>
          <ac:spMkLst>
            <pc:docMk/>
            <pc:sldMk cId="2702559527" sldId="351"/>
            <ac:spMk id="2" creationId="{F3F534EA-4ECC-4C75-A3F6-C4E7BBDDCA76}"/>
          </ac:spMkLst>
        </pc:spChg>
        <pc:spChg chg="add del mod ord">
          <ac:chgData name="Yann Debray" userId="1ebe68dc-eb7a-4e48-a4a6-5c66058e557c" providerId="ADAL" clId="{81F7BD1D-BCBD-4E6C-ACDA-8AE1C2E6FA56}" dt="2025-06-07T18:51:24.303" v="1251"/>
          <ac:spMkLst>
            <pc:docMk/>
            <pc:sldMk cId="2702559527" sldId="351"/>
            <ac:spMk id="3" creationId="{6DAA71A8-6BCC-349E-0FBA-CEEE372630D1}"/>
          </ac:spMkLst>
        </pc:spChg>
        <pc:spChg chg="del">
          <ac:chgData name="Yann Debray" userId="1ebe68dc-eb7a-4e48-a4a6-5c66058e557c" providerId="ADAL" clId="{81F7BD1D-BCBD-4E6C-ACDA-8AE1C2E6FA56}" dt="2025-06-07T18:51:02.614" v="1246" actId="478"/>
          <ac:spMkLst>
            <pc:docMk/>
            <pc:sldMk cId="2702559527" sldId="351"/>
            <ac:spMk id="4" creationId="{76A59B66-C19E-DA41-5E25-FCB299E32967}"/>
          </ac:spMkLst>
        </pc:spChg>
        <pc:picChg chg="del mod">
          <ac:chgData name="Yann Debray" userId="1ebe68dc-eb7a-4e48-a4a6-5c66058e557c" providerId="ADAL" clId="{81F7BD1D-BCBD-4E6C-ACDA-8AE1C2E6FA56}" dt="2025-06-07T18:51:22.580" v="1250" actId="21"/>
          <ac:picMkLst>
            <pc:docMk/>
            <pc:sldMk cId="2702559527" sldId="351"/>
            <ac:picMk id="5" creationId="{40210D13-6D84-781D-6081-FACA9B846CED}"/>
          </ac:picMkLst>
        </pc:picChg>
        <pc:picChg chg="add mod">
          <ac:chgData name="Yann Debray" userId="1ebe68dc-eb7a-4e48-a4a6-5c66058e557c" providerId="ADAL" clId="{81F7BD1D-BCBD-4E6C-ACDA-8AE1C2E6FA56}" dt="2025-06-07T18:51:38.193" v="1253" actId="14100"/>
          <ac:picMkLst>
            <pc:docMk/>
            <pc:sldMk cId="2702559527" sldId="351"/>
            <ac:picMk id="6" creationId="{40210D13-6D84-781D-6081-FACA9B846CED}"/>
          </ac:picMkLst>
        </pc:picChg>
      </pc:sldChg>
      <pc:sldChg chg="addSp modSp new del mod modNotesTx">
        <pc:chgData name="Yann Debray" userId="1ebe68dc-eb7a-4e48-a4a6-5c66058e557c" providerId="ADAL" clId="{81F7BD1D-BCBD-4E6C-ACDA-8AE1C2E6FA56}" dt="2025-06-07T18:50:41.400" v="1244" actId="2696"/>
        <pc:sldMkLst>
          <pc:docMk/>
          <pc:sldMk cId="4247032268" sldId="351"/>
        </pc:sldMkLst>
        <pc:spChg chg="mod">
          <ac:chgData name="Yann Debray" userId="1ebe68dc-eb7a-4e48-a4a6-5c66058e557c" providerId="ADAL" clId="{81F7BD1D-BCBD-4E6C-ACDA-8AE1C2E6FA56}" dt="2025-06-06T19:51:52.734" v="340" actId="20577"/>
          <ac:spMkLst>
            <pc:docMk/>
            <pc:sldMk cId="4247032268" sldId="351"/>
            <ac:spMk id="2" creationId="{F3F534EA-4ECC-4C75-A3F6-C4E7BBDDCA76}"/>
          </ac:spMkLst>
        </pc:spChg>
        <pc:spChg chg="add mod">
          <ac:chgData name="Yann Debray" userId="1ebe68dc-eb7a-4e48-a4a6-5c66058e557c" providerId="ADAL" clId="{81F7BD1D-BCBD-4E6C-ACDA-8AE1C2E6FA56}" dt="2025-06-06T19:52:06.677" v="343" actId="20577"/>
          <ac:spMkLst>
            <pc:docMk/>
            <pc:sldMk cId="4247032268" sldId="351"/>
            <ac:spMk id="4" creationId="{76A59B66-C19E-DA41-5E25-FCB299E32967}"/>
          </ac:spMkLst>
        </pc:spChg>
        <pc:picChg chg="add mod">
          <ac:chgData name="Yann Debray" userId="1ebe68dc-eb7a-4e48-a4a6-5c66058e557c" providerId="ADAL" clId="{81F7BD1D-BCBD-4E6C-ACDA-8AE1C2E6FA56}" dt="2025-06-07T18:50:27.826" v="1243" actId="1076"/>
          <ac:picMkLst>
            <pc:docMk/>
            <pc:sldMk cId="4247032268" sldId="351"/>
            <ac:picMk id="5" creationId="{40210D13-6D84-781D-6081-FACA9B846CED}"/>
          </ac:picMkLst>
        </pc:picChg>
        <pc:picChg chg="add mod">
          <ac:chgData name="Yann Debray" userId="1ebe68dc-eb7a-4e48-a4a6-5c66058e557c" providerId="ADAL" clId="{81F7BD1D-BCBD-4E6C-ACDA-8AE1C2E6FA56}" dt="2025-06-06T19:51:46.917" v="315" actId="1076"/>
          <ac:picMkLst>
            <pc:docMk/>
            <pc:sldMk cId="4247032268" sldId="351"/>
            <ac:picMk id="5122" creationId="{A85F95F6-2B95-3E32-91BF-11A0CAFA4C98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7.412" v="1155" actId="18676"/>
        <pc:sldMkLst>
          <pc:docMk/>
          <pc:sldMk cId="4100808097" sldId="352"/>
        </pc:sldMkLst>
        <pc:picChg chg="add">
          <ac:chgData name="Yann Debray" userId="1ebe68dc-eb7a-4e48-a4a6-5c66058e557c" providerId="ADAL" clId="{81F7BD1D-BCBD-4E6C-ACDA-8AE1C2E6FA56}" dt="2025-06-06T20:01:42.992" v="347" actId="22"/>
          <ac:picMkLst>
            <pc:docMk/>
            <pc:sldMk cId="4100808097" sldId="352"/>
            <ac:picMk id="3" creationId="{FD5E4160-31A2-5E57-172C-A95E462BC4EC}"/>
          </ac:picMkLst>
        </pc:picChg>
      </pc:sldChg>
      <pc:sldChg chg="addSp delSp new del mod ord">
        <pc:chgData name="Yann Debray" userId="1ebe68dc-eb7a-4e48-a4a6-5c66058e557c" providerId="ADAL" clId="{81F7BD1D-BCBD-4E6C-ACDA-8AE1C2E6FA56}" dt="2025-06-07T17:39:27.412" v="1155" actId="18676"/>
        <pc:sldMkLst>
          <pc:docMk/>
          <pc:sldMk cId="1469202588" sldId="353"/>
        </pc:sldMkLst>
        <pc:picChg chg="add del">
          <ac:chgData name="Yann Debray" userId="1ebe68dc-eb7a-4e48-a4a6-5c66058e557c" providerId="ADAL" clId="{81F7BD1D-BCBD-4E6C-ACDA-8AE1C2E6FA56}" dt="2025-06-06T20:01:55.768" v="350" actId="22"/>
          <ac:picMkLst>
            <pc:docMk/>
            <pc:sldMk cId="1469202588" sldId="353"/>
            <ac:picMk id="3" creationId="{D131F1E6-38C9-29E3-839B-E8F0CEDCFB15}"/>
          </ac:picMkLst>
        </pc:picChg>
        <pc:picChg chg="add">
          <ac:chgData name="Yann Debray" userId="1ebe68dc-eb7a-4e48-a4a6-5c66058e557c" providerId="ADAL" clId="{81F7BD1D-BCBD-4E6C-ACDA-8AE1C2E6FA56}" dt="2025-06-06T20:02:11.854" v="351" actId="22"/>
          <ac:picMkLst>
            <pc:docMk/>
            <pc:sldMk cId="1469202588" sldId="353"/>
            <ac:picMk id="5" creationId="{9DED1D2A-EFE8-8DBF-DC24-51AB30704BB1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7.412" v="1155" actId="18676"/>
        <pc:sldMkLst>
          <pc:docMk/>
          <pc:sldMk cId="2250632825" sldId="354"/>
        </pc:sldMkLst>
        <pc:picChg chg="add">
          <ac:chgData name="Yann Debray" userId="1ebe68dc-eb7a-4e48-a4a6-5c66058e557c" providerId="ADAL" clId="{81F7BD1D-BCBD-4E6C-ACDA-8AE1C2E6FA56}" dt="2025-06-06T20:02:35.554" v="353" actId="22"/>
          <ac:picMkLst>
            <pc:docMk/>
            <pc:sldMk cId="2250632825" sldId="354"/>
            <ac:picMk id="3" creationId="{AE47E64D-57EA-D953-AA45-A489BCCBBF07}"/>
          </ac:picMkLst>
        </pc:picChg>
      </pc:sldChg>
      <pc:sldChg chg="addSp delSp modSp new mod">
        <pc:chgData name="Yann Debray" userId="1ebe68dc-eb7a-4e48-a4a6-5c66058e557c" providerId="ADAL" clId="{81F7BD1D-BCBD-4E6C-ACDA-8AE1C2E6FA56}" dt="2025-06-07T01:29:05.226" v="580" actId="14100"/>
        <pc:sldMkLst>
          <pc:docMk/>
          <pc:sldMk cId="4137537441" sldId="355"/>
        </pc:sldMkLst>
        <pc:spChg chg="mod">
          <ac:chgData name="Yann Debray" userId="1ebe68dc-eb7a-4e48-a4a6-5c66058e557c" providerId="ADAL" clId="{81F7BD1D-BCBD-4E6C-ACDA-8AE1C2E6FA56}" dt="2025-06-06T20:04:44.330" v="371" actId="20577"/>
          <ac:spMkLst>
            <pc:docMk/>
            <pc:sldMk cId="4137537441" sldId="355"/>
            <ac:spMk id="2" creationId="{01AF893D-25CD-97AA-3318-C73C09521F87}"/>
          </ac:spMkLst>
        </pc:spChg>
        <pc:spChg chg="del mod">
          <ac:chgData name="Yann Debray" userId="1ebe68dc-eb7a-4e48-a4a6-5c66058e557c" providerId="ADAL" clId="{81F7BD1D-BCBD-4E6C-ACDA-8AE1C2E6FA56}" dt="2025-06-07T01:27:15.121" v="568" actId="478"/>
          <ac:spMkLst>
            <pc:docMk/>
            <pc:sldMk cId="4137537441" sldId="355"/>
            <ac:spMk id="3" creationId="{63CA38D4-0108-52BD-F5A4-400075FBDACE}"/>
          </ac:spMkLst>
        </pc:spChg>
        <pc:spChg chg="mod">
          <ac:chgData name="Yann Debray" userId="1ebe68dc-eb7a-4e48-a4a6-5c66058e557c" providerId="ADAL" clId="{81F7BD1D-BCBD-4E6C-ACDA-8AE1C2E6FA56}" dt="2025-06-06T20:05:00.266" v="375" actId="122"/>
          <ac:spMkLst>
            <pc:docMk/>
            <pc:sldMk cId="4137537441" sldId="355"/>
            <ac:spMk id="4" creationId="{8859CB75-5D04-1B58-65A9-AB4EE4DFB1EC}"/>
          </ac:spMkLst>
        </pc:spChg>
        <pc:spChg chg="del mod">
          <ac:chgData name="Yann Debray" userId="1ebe68dc-eb7a-4e48-a4a6-5c66058e557c" providerId="ADAL" clId="{81F7BD1D-BCBD-4E6C-ACDA-8AE1C2E6FA56}" dt="2025-06-07T01:08:19.733" v="544" actId="478"/>
          <ac:spMkLst>
            <pc:docMk/>
            <pc:sldMk cId="4137537441" sldId="355"/>
            <ac:spMk id="30" creationId="{E817BBEA-F8DD-C236-B328-BB8119F73F7B}"/>
          </ac:spMkLst>
        </pc:spChg>
        <pc:spChg chg="del mod">
          <ac:chgData name="Yann Debray" userId="1ebe68dc-eb7a-4e48-a4a6-5c66058e557c" providerId="ADAL" clId="{81F7BD1D-BCBD-4E6C-ACDA-8AE1C2E6FA56}" dt="2025-06-07T01:08:19.733" v="544" actId="478"/>
          <ac:spMkLst>
            <pc:docMk/>
            <pc:sldMk cId="4137537441" sldId="355"/>
            <ac:spMk id="31" creationId="{86404E07-88CE-C194-74BE-978595776884}"/>
          </ac:spMkLst>
        </pc:spChg>
        <pc:spChg chg="del mod">
          <ac:chgData name="Yann Debray" userId="1ebe68dc-eb7a-4e48-a4a6-5c66058e557c" providerId="ADAL" clId="{81F7BD1D-BCBD-4E6C-ACDA-8AE1C2E6FA56}" dt="2025-06-07T01:08:19.733" v="544" actId="478"/>
          <ac:spMkLst>
            <pc:docMk/>
            <pc:sldMk cId="4137537441" sldId="355"/>
            <ac:spMk id="32" creationId="{D7F67DB7-4DA5-90FA-C99A-8FBC97139AE1}"/>
          </ac:spMkLst>
        </pc:spChg>
        <pc:spChg chg="mod">
          <ac:chgData name="Yann Debray" userId="1ebe68dc-eb7a-4e48-a4a6-5c66058e557c" providerId="ADAL" clId="{81F7BD1D-BCBD-4E6C-ACDA-8AE1C2E6FA56}" dt="2025-06-07T01:08:56.639" v="554" actId="164"/>
          <ac:spMkLst>
            <pc:docMk/>
            <pc:sldMk cId="4137537441" sldId="355"/>
            <ac:spMk id="33" creationId="{72FBEFE0-01E0-7F0A-757D-FE75D33289A7}"/>
          </ac:spMkLst>
        </pc:spChg>
        <pc:spChg chg="add mod">
          <ac:chgData name="Yann Debray" userId="1ebe68dc-eb7a-4e48-a4a6-5c66058e557c" providerId="ADAL" clId="{81F7BD1D-BCBD-4E6C-ACDA-8AE1C2E6FA56}" dt="2025-06-07T01:08:56.639" v="554" actId="164"/>
          <ac:spMkLst>
            <pc:docMk/>
            <pc:sldMk cId="4137537441" sldId="355"/>
            <ac:spMk id="34" creationId="{A7F1B418-4530-574F-31D2-A6D7A30C0834}"/>
          </ac:spMkLst>
        </pc:spChg>
        <pc:spChg chg="mod">
          <ac:chgData name="Yann Debray" userId="1ebe68dc-eb7a-4e48-a4a6-5c66058e557c" providerId="ADAL" clId="{81F7BD1D-BCBD-4E6C-ACDA-8AE1C2E6FA56}" dt="2025-06-07T01:09:02.518" v="557"/>
          <ac:spMkLst>
            <pc:docMk/>
            <pc:sldMk cId="4137537441" sldId="355"/>
            <ac:spMk id="38" creationId="{72FBEFE0-01E0-7F0A-757D-FE75D33289A7}"/>
          </ac:spMkLst>
        </pc:spChg>
        <pc:spChg chg="mod">
          <ac:chgData name="Yann Debray" userId="1ebe68dc-eb7a-4e48-a4a6-5c66058e557c" providerId="ADAL" clId="{81F7BD1D-BCBD-4E6C-ACDA-8AE1C2E6FA56}" dt="2025-06-07T01:09:02.518" v="557"/>
          <ac:spMkLst>
            <pc:docMk/>
            <pc:sldMk cId="4137537441" sldId="355"/>
            <ac:spMk id="39" creationId="{A7F1B418-4530-574F-31D2-A6D7A30C0834}"/>
          </ac:spMkLst>
        </pc:spChg>
        <pc:spChg chg="add mod">
          <ac:chgData name="Yann Debray" userId="1ebe68dc-eb7a-4e48-a4a6-5c66058e557c" providerId="ADAL" clId="{81F7BD1D-BCBD-4E6C-ACDA-8AE1C2E6FA56}" dt="2025-06-07T01:29:05.226" v="580" actId="14100"/>
          <ac:spMkLst>
            <pc:docMk/>
            <pc:sldMk cId="4137537441" sldId="355"/>
            <ac:spMk id="40" creationId="{6E138B5F-4603-561E-29D1-549777AB05DB}"/>
          </ac:spMkLst>
        </pc:spChg>
        <pc:spChg chg="add del mod">
          <ac:chgData name="Yann Debray" userId="1ebe68dc-eb7a-4e48-a4a6-5c66058e557c" providerId="ADAL" clId="{81F7BD1D-BCBD-4E6C-ACDA-8AE1C2E6FA56}" dt="2025-06-07T01:27:42.431" v="574" actId="478"/>
          <ac:spMkLst>
            <pc:docMk/>
            <pc:sldMk cId="4137537441" sldId="355"/>
            <ac:spMk id="42" creationId="{4333ABDF-909E-11E2-FA51-14A7B123ED9D}"/>
          </ac:spMkLst>
        </pc:spChg>
        <pc:grpChg chg="del mod">
          <ac:chgData name="Yann Debray" userId="1ebe68dc-eb7a-4e48-a4a6-5c66058e557c" providerId="ADAL" clId="{81F7BD1D-BCBD-4E6C-ACDA-8AE1C2E6FA56}" dt="2025-06-07T01:08:11.155" v="542" actId="27803"/>
          <ac:grpSpMkLst>
            <pc:docMk/>
            <pc:sldMk cId="4137537441" sldId="355"/>
            <ac:grpSpMk id="29" creationId="{01B9B5D3-384E-7E9E-98B4-BE504F2CC315}"/>
          </ac:grpSpMkLst>
        </pc:grpChg>
        <pc:grpChg chg="add del mod">
          <ac:chgData name="Yann Debray" userId="1ebe68dc-eb7a-4e48-a4a6-5c66058e557c" providerId="ADAL" clId="{81F7BD1D-BCBD-4E6C-ACDA-8AE1C2E6FA56}" dt="2025-06-07T01:09:00.019" v="556" actId="21"/>
          <ac:grpSpMkLst>
            <pc:docMk/>
            <pc:sldMk cId="4137537441" sldId="355"/>
            <ac:grpSpMk id="35" creationId="{5979AE0B-F720-F531-4BCC-E618D9EAAEF8}"/>
          </ac:grpSpMkLst>
        </pc:grpChg>
        <pc:grpChg chg="add mod">
          <ac:chgData name="Yann Debray" userId="1ebe68dc-eb7a-4e48-a4a6-5c66058e557c" providerId="ADAL" clId="{81F7BD1D-BCBD-4E6C-ACDA-8AE1C2E6FA56}" dt="2025-06-07T01:27:23.110" v="569" actId="1076"/>
          <ac:grpSpMkLst>
            <pc:docMk/>
            <pc:sldMk cId="4137537441" sldId="355"/>
            <ac:grpSpMk id="36" creationId="{5979AE0B-F720-F531-4BCC-E618D9EAAEF8}"/>
          </ac:grpSpMkLst>
        </pc:grpChg>
        <pc:picChg chg="add del mod">
          <ac:chgData name="Yann Debray" userId="1ebe68dc-eb7a-4e48-a4a6-5c66058e557c" providerId="ADAL" clId="{81F7BD1D-BCBD-4E6C-ACDA-8AE1C2E6FA56}" dt="2025-06-07T00:50:59.827" v="498" actId="22"/>
          <ac:picMkLst>
            <pc:docMk/>
            <pc:sldMk cId="4137537441" sldId="355"/>
            <ac:picMk id="6" creationId="{95E8F4C1-0AAD-4200-61B6-E7745928DE9D}"/>
          </ac:picMkLst>
        </pc:picChg>
        <pc:picChg chg="add del mod">
          <ac:chgData name="Yann Debray" userId="1ebe68dc-eb7a-4e48-a4a6-5c66058e557c" providerId="ADAL" clId="{81F7BD1D-BCBD-4E6C-ACDA-8AE1C2E6FA56}" dt="2025-06-07T00:52:30.475" v="502" actId="478"/>
          <ac:picMkLst>
            <pc:docMk/>
            <pc:sldMk cId="4137537441" sldId="355"/>
            <ac:picMk id="8" creationId="{2A8D62C5-6A7C-9A32-F53F-1CA9B20BAEB9}"/>
          </ac:picMkLst>
        </pc:picChg>
        <pc:picChg chg="add del mod">
          <ac:chgData name="Yann Debray" userId="1ebe68dc-eb7a-4e48-a4a6-5c66058e557c" providerId="ADAL" clId="{81F7BD1D-BCBD-4E6C-ACDA-8AE1C2E6FA56}" dt="2025-06-07T00:52:37.514" v="506" actId="478"/>
          <ac:picMkLst>
            <pc:docMk/>
            <pc:sldMk cId="4137537441" sldId="355"/>
            <ac:picMk id="10" creationId="{9232E452-04EE-0511-9727-DC736E3C5147}"/>
          </ac:picMkLst>
        </pc:picChg>
        <pc:picChg chg="add del mod">
          <ac:chgData name="Yann Debray" userId="1ebe68dc-eb7a-4e48-a4a6-5c66058e557c" providerId="ADAL" clId="{81F7BD1D-BCBD-4E6C-ACDA-8AE1C2E6FA56}" dt="2025-06-07T00:53:44.917" v="509" actId="478"/>
          <ac:picMkLst>
            <pc:docMk/>
            <pc:sldMk cId="4137537441" sldId="355"/>
            <ac:picMk id="12" creationId="{C167E0F6-0FBC-1683-2215-C6AA6DF3B1C8}"/>
          </ac:picMkLst>
        </pc:picChg>
        <pc:picChg chg="add del mod">
          <ac:chgData name="Yann Debray" userId="1ebe68dc-eb7a-4e48-a4a6-5c66058e557c" providerId="ADAL" clId="{81F7BD1D-BCBD-4E6C-ACDA-8AE1C2E6FA56}" dt="2025-06-07T00:54:41.894" v="512" actId="478"/>
          <ac:picMkLst>
            <pc:docMk/>
            <pc:sldMk cId="4137537441" sldId="355"/>
            <ac:picMk id="14" creationId="{BE2918E1-D4F8-245E-491B-F6F2887AB3AC}"/>
          </ac:picMkLst>
        </pc:picChg>
        <pc:picChg chg="add del mod">
          <ac:chgData name="Yann Debray" userId="1ebe68dc-eb7a-4e48-a4a6-5c66058e557c" providerId="ADAL" clId="{81F7BD1D-BCBD-4E6C-ACDA-8AE1C2E6FA56}" dt="2025-06-07T00:55:17.256" v="517" actId="478"/>
          <ac:picMkLst>
            <pc:docMk/>
            <pc:sldMk cId="4137537441" sldId="355"/>
            <ac:picMk id="16" creationId="{ACD6C6FC-CB3E-73AF-CE6E-C9654F162125}"/>
          </ac:picMkLst>
        </pc:picChg>
        <pc:picChg chg="add del mod">
          <ac:chgData name="Yann Debray" userId="1ebe68dc-eb7a-4e48-a4a6-5c66058e557c" providerId="ADAL" clId="{81F7BD1D-BCBD-4E6C-ACDA-8AE1C2E6FA56}" dt="2025-06-07T01:03:49.392" v="520" actId="478"/>
          <ac:picMkLst>
            <pc:docMk/>
            <pc:sldMk cId="4137537441" sldId="355"/>
            <ac:picMk id="18" creationId="{F8DB5698-B20B-35AF-E603-C6138B642C48}"/>
          </ac:picMkLst>
        </pc:picChg>
        <pc:picChg chg="add del mod">
          <ac:chgData name="Yann Debray" userId="1ebe68dc-eb7a-4e48-a4a6-5c66058e557c" providerId="ADAL" clId="{81F7BD1D-BCBD-4E6C-ACDA-8AE1C2E6FA56}" dt="2025-06-07T01:05:21.285" v="523" actId="478"/>
          <ac:picMkLst>
            <pc:docMk/>
            <pc:sldMk cId="4137537441" sldId="355"/>
            <ac:picMk id="20" creationId="{BB833271-7BEB-C617-75CB-D1E3A162AA28}"/>
          </ac:picMkLst>
        </pc:picChg>
        <pc:picChg chg="add del mod ord">
          <ac:chgData name="Yann Debray" userId="1ebe68dc-eb7a-4e48-a4a6-5c66058e557c" providerId="ADAL" clId="{81F7BD1D-BCBD-4E6C-ACDA-8AE1C2E6FA56}" dt="2025-06-07T01:06:36.610" v="528" actId="478"/>
          <ac:picMkLst>
            <pc:docMk/>
            <pc:sldMk cId="4137537441" sldId="355"/>
            <ac:picMk id="22" creationId="{D36B45EE-1F38-A794-D208-1D12FB8A6AD7}"/>
          </ac:picMkLst>
        </pc:picChg>
        <pc:picChg chg="add del mod">
          <ac:chgData name="Yann Debray" userId="1ebe68dc-eb7a-4e48-a4a6-5c66058e557c" providerId="ADAL" clId="{81F7BD1D-BCBD-4E6C-ACDA-8AE1C2E6FA56}" dt="2025-06-07T01:07:39.868" v="536" actId="478"/>
          <ac:picMkLst>
            <pc:docMk/>
            <pc:sldMk cId="4137537441" sldId="355"/>
            <ac:picMk id="24" creationId="{8097124F-B40E-74C8-161A-B359E757A85B}"/>
          </ac:picMkLst>
        </pc:picChg>
        <pc:picChg chg="add mod">
          <ac:chgData name="Yann Debray" userId="1ebe68dc-eb7a-4e48-a4a6-5c66058e557c" providerId="ADAL" clId="{81F7BD1D-BCBD-4E6C-ACDA-8AE1C2E6FA56}" dt="2025-06-07T01:08:56.639" v="554" actId="164"/>
          <ac:picMkLst>
            <pc:docMk/>
            <pc:sldMk cId="4137537441" sldId="355"/>
            <ac:picMk id="26" creationId="{208907F2-0905-9858-211D-B92E5D03F675}"/>
          </ac:picMkLst>
        </pc:picChg>
        <pc:picChg chg="add del mod">
          <ac:chgData name="Yann Debray" userId="1ebe68dc-eb7a-4e48-a4a6-5c66058e557c" providerId="ADAL" clId="{81F7BD1D-BCBD-4E6C-ACDA-8AE1C2E6FA56}" dt="2025-06-07T01:08:11.155" v="542" actId="27803"/>
          <ac:picMkLst>
            <pc:docMk/>
            <pc:sldMk cId="4137537441" sldId="355"/>
            <ac:picMk id="28" creationId="{A7E6CD9E-B949-AA86-5D9C-D4FC8CEF99AC}"/>
          </ac:picMkLst>
        </pc:picChg>
        <pc:picChg chg="mod">
          <ac:chgData name="Yann Debray" userId="1ebe68dc-eb7a-4e48-a4a6-5c66058e557c" providerId="ADAL" clId="{81F7BD1D-BCBD-4E6C-ACDA-8AE1C2E6FA56}" dt="2025-06-07T01:09:02.518" v="557"/>
          <ac:picMkLst>
            <pc:docMk/>
            <pc:sldMk cId="4137537441" sldId="355"/>
            <ac:picMk id="37" creationId="{208907F2-0905-9858-211D-B92E5D03F675}"/>
          </ac:picMkLst>
        </pc:picChg>
      </pc:sldChg>
      <pc:sldChg chg="addSp new del mod ord modNotesTx">
        <pc:chgData name="Yann Debray" userId="1ebe68dc-eb7a-4e48-a4a6-5c66058e557c" providerId="ADAL" clId="{81F7BD1D-BCBD-4E6C-ACDA-8AE1C2E6FA56}" dt="2025-06-07T17:39:27.412" v="1155" actId="18676"/>
        <pc:sldMkLst>
          <pc:docMk/>
          <pc:sldMk cId="391807961" sldId="356"/>
        </pc:sldMkLst>
        <pc:picChg chg="add">
          <ac:chgData name="Yann Debray" userId="1ebe68dc-eb7a-4e48-a4a6-5c66058e557c" providerId="ADAL" clId="{81F7BD1D-BCBD-4E6C-ACDA-8AE1C2E6FA56}" dt="2025-06-06T20:05:37.240" v="377" actId="22"/>
          <ac:picMkLst>
            <pc:docMk/>
            <pc:sldMk cId="391807961" sldId="356"/>
            <ac:picMk id="3" creationId="{D2E714F6-D3D2-B02A-AEAF-8E26E462E18F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7.412" v="1155" actId="18676"/>
        <pc:sldMkLst>
          <pc:docMk/>
          <pc:sldMk cId="1587856762" sldId="357"/>
        </pc:sldMkLst>
        <pc:picChg chg="add">
          <ac:chgData name="Yann Debray" userId="1ebe68dc-eb7a-4e48-a4a6-5c66058e557c" providerId="ADAL" clId="{81F7BD1D-BCBD-4E6C-ACDA-8AE1C2E6FA56}" dt="2025-06-06T20:06:41.293" v="396" actId="22"/>
          <ac:picMkLst>
            <pc:docMk/>
            <pc:sldMk cId="1587856762" sldId="357"/>
            <ac:picMk id="3" creationId="{98F4100D-9A8F-7D61-7D10-17FDF2860674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4293216435" sldId="358"/>
        </pc:sldMkLst>
        <pc:picChg chg="add">
          <ac:chgData name="Yann Debray" userId="1ebe68dc-eb7a-4e48-a4a6-5c66058e557c" providerId="ADAL" clId="{81F7BD1D-BCBD-4E6C-ACDA-8AE1C2E6FA56}" dt="2025-06-06T20:07:04.043" v="398" actId="22"/>
          <ac:picMkLst>
            <pc:docMk/>
            <pc:sldMk cId="4293216435" sldId="358"/>
            <ac:picMk id="3" creationId="{9A5B2A6A-0D39-1CB4-24EE-3F2466B079A7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2664474116" sldId="359"/>
        </pc:sldMkLst>
        <pc:picChg chg="add">
          <ac:chgData name="Yann Debray" userId="1ebe68dc-eb7a-4e48-a4a6-5c66058e557c" providerId="ADAL" clId="{81F7BD1D-BCBD-4E6C-ACDA-8AE1C2E6FA56}" dt="2025-06-06T20:07:15.722" v="400" actId="22"/>
          <ac:picMkLst>
            <pc:docMk/>
            <pc:sldMk cId="2664474116" sldId="359"/>
            <ac:picMk id="3" creationId="{336FF726-CED8-F382-CD60-6AD99AA967F5}"/>
          </ac:picMkLst>
        </pc:picChg>
      </pc:sldChg>
      <pc:sldChg chg="addSp new del mod">
        <pc:chgData name="Yann Debray" userId="1ebe68dc-eb7a-4e48-a4a6-5c66058e557c" providerId="ADAL" clId="{81F7BD1D-BCBD-4E6C-ACDA-8AE1C2E6FA56}" dt="2025-06-06T20:11:15.180" v="417" actId="47"/>
        <pc:sldMkLst>
          <pc:docMk/>
          <pc:sldMk cId="1772651385" sldId="360"/>
        </pc:sldMkLst>
        <pc:picChg chg="add">
          <ac:chgData name="Yann Debray" userId="1ebe68dc-eb7a-4e48-a4a6-5c66058e557c" providerId="ADAL" clId="{81F7BD1D-BCBD-4E6C-ACDA-8AE1C2E6FA56}" dt="2025-06-06T20:07:35.997" v="402" actId="22"/>
          <ac:picMkLst>
            <pc:docMk/>
            <pc:sldMk cId="1772651385" sldId="360"/>
            <ac:picMk id="3" creationId="{3578B72D-2A73-BA78-B214-94B88F7B34A3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1881570614" sldId="361"/>
        </pc:sldMkLst>
        <pc:picChg chg="add">
          <ac:chgData name="Yann Debray" userId="1ebe68dc-eb7a-4e48-a4a6-5c66058e557c" providerId="ADAL" clId="{81F7BD1D-BCBD-4E6C-ACDA-8AE1C2E6FA56}" dt="2025-06-06T20:07:39.519" v="404" actId="22"/>
          <ac:picMkLst>
            <pc:docMk/>
            <pc:sldMk cId="1881570614" sldId="361"/>
            <ac:picMk id="3" creationId="{BC52EA3B-B6B4-AFDC-1EBC-E5DF73365F5E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2593857087" sldId="362"/>
        </pc:sldMkLst>
        <pc:picChg chg="add">
          <ac:chgData name="Yann Debray" userId="1ebe68dc-eb7a-4e48-a4a6-5c66058e557c" providerId="ADAL" clId="{81F7BD1D-BCBD-4E6C-ACDA-8AE1C2E6FA56}" dt="2025-06-06T20:07:50.873" v="406" actId="22"/>
          <ac:picMkLst>
            <pc:docMk/>
            <pc:sldMk cId="2593857087" sldId="362"/>
            <ac:picMk id="3" creationId="{51CA9CFE-1996-A452-6F6B-AA65C218070E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2891051597" sldId="363"/>
        </pc:sldMkLst>
        <pc:picChg chg="add">
          <ac:chgData name="Yann Debray" userId="1ebe68dc-eb7a-4e48-a4a6-5c66058e557c" providerId="ADAL" clId="{81F7BD1D-BCBD-4E6C-ACDA-8AE1C2E6FA56}" dt="2025-06-06T20:08:04.276" v="408" actId="22"/>
          <ac:picMkLst>
            <pc:docMk/>
            <pc:sldMk cId="2891051597" sldId="363"/>
            <ac:picMk id="3" creationId="{2C3D82DD-B9F9-641A-3522-28E7651507B6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793339623" sldId="364"/>
        </pc:sldMkLst>
        <pc:picChg chg="add">
          <ac:chgData name="Yann Debray" userId="1ebe68dc-eb7a-4e48-a4a6-5c66058e557c" providerId="ADAL" clId="{81F7BD1D-BCBD-4E6C-ACDA-8AE1C2E6FA56}" dt="2025-06-06T20:08:08.525" v="410" actId="22"/>
          <ac:picMkLst>
            <pc:docMk/>
            <pc:sldMk cId="793339623" sldId="364"/>
            <ac:picMk id="3" creationId="{C1524D45-08F0-08DD-C638-F2D067F70409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1722286814" sldId="365"/>
        </pc:sldMkLst>
        <pc:picChg chg="add">
          <ac:chgData name="Yann Debray" userId="1ebe68dc-eb7a-4e48-a4a6-5c66058e557c" providerId="ADAL" clId="{81F7BD1D-BCBD-4E6C-ACDA-8AE1C2E6FA56}" dt="2025-06-06T20:08:14.797" v="412" actId="22"/>
          <ac:picMkLst>
            <pc:docMk/>
            <pc:sldMk cId="1722286814" sldId="365"/>
            <ac:picMk id="3" creationId="{F36FED75-1819-C0C2-4EBF-9BD297860A96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732610364" sldId="366"/>
        </pc:sldMkLst>
        <pc:picChg chg="add">
          <ac:chgData name="Yann Debray" userId="1ebe68dc-eb7a-4e48-a4a6-5c66058e557c" providerId="ADAL" clId="{81F7BD1D-BCBD-4E6C-ACDA-8AE1C2E6FA56}" dt="2025-06-06T20:08:44.555" v="414" actId="22"/>
          <ac:picMkLst>
            <pc:docMk/>
            <pc:sldMk cId="732610364" sldId="366"/>
            <ac:picMk id="3" creationId="{D10B5490-7ED2-CAAA-784B-2A60B6B5FA0E}"/>
          </ac:picMkLst>
        </pc:picChg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734972958" sldId="367"/>
        </pc:sldMkLst>
        <pc:picChg chg="add">
          <ac:chgData name="Yann Debray" userId="1ebe68dc-eb7a-4e48-a4a6-5c66058e557c" providerId="ADAL" clId="{81F7BD1D-BCBD-4E6C-ACDA-8AE1C2E6FA56}" dt="2025-06-06T20:09:04.497" v="416" actId="22"/>
          <ac:picMkLst>
            <pc:docMk/>
            <pc:sldMk cId="734972958" sldId="367"/>
            <ac:picMk id="3" creationId="{0E66EF0B-F0E4-DB13-DF23-0CA29D97F913}"/>
          </ac:picMkLst>
        </pc:picChg>
      </pc:sldChg>
      <pc:sldChg chg="addSp new mod ord">
        <pc:chgData name="Yann Debray" userId="1ebe68dc-eb7a-4e48-a4a6-5c66058e557c" providerId="ADAL" clId="{81F7BD1D-BCBD-4E6C-ACDA-8AE1C2E6FA56}" dt="2025-06-06T20:31:36.732" v="424"/>
        <pc:sldMkLst>
          <pc:docMk/>
          <pc:sldMk cId="403581091" sldId="368"/>
        </pc:sldMkLst>
        <pc:picChg chg="add">
          <ac:chgData name="Yann Debray" userId="1ebe68dc-eb7a-4e48-a4a6-5c66058e557c" providerId="ADAL" clId="{81F7BD1D-BCBD-4E6C-ACDA-8AE1C2E6FA56}" dt="2025-06-06T20:31:30.209" v="422" actId="22"/>
          <ac:picMkLst>
            <pc:docMk/>
            <pc:sldMk cId="403581091" sldId="368"/>
            <ac:picMk id="3" creationId="{320A0FD4-6B7F-DDE8-3EFA-26A80D2B2597}"/>
          </ac:picMkLst>
        </pc:picChg>
      </pc:sldChg>
      <pc:sldChg chg="addSp new mod ord">
        <pc:chgData name="Yann Debray" userId="1ebe68dc-eb7a-4e48-a4a6-5c66058e557c" providerId="ADAL" clId="{81F7BD1D-BCBD-4E6C-ACDA-8AE1C2E6FA56}" dt="2025-06-06T20:31:55.111" v="429"/>
        <pc:sldMkLst>
          <pc:docMk/>
          <pc:sldMk cId="3059413139" sldId="369"/>
        </pc:sldMkLst>
        <pc:picChg chg="add">
          <ac:chgData name="Yann Debray" userId="1ebe68dc-eb7a-4e48-a4a6-5c66058e557c" providerId="ADAL" clId="{81F7BD1D-BCBD-4E6C-ACDA-8AE1C2E6FA56}" dt="2025-06-06T20:31:52.352" v="427" actId="22"/>
          <ac:picMkLst>
            <pc:docMk/>
            <pc:sldMk cId="3059413139" sldId="369"/>
            <ac:picMk id="3" creationId="{D797AA2D-4E23-A784-289E-2B86E06D9F8C}"/>
          </ac:picMkLst>
        </pc:picChg>
      </pc:sldChg>
      <pc:sldChg chg="addSp delSp modSp new add del mod ord modClrScheme chgLayout">
        <pc:chgData name="Yann Debray" userId="1ebe68dc-eb7a-4e48-a4a6-5c66058e557c" providerId="ADAL" clId="{81F7BD1D-BCBD-4E6C-ACDA-8AE1C2E6FA56}" dt="2025-06-07T19:51:11.935" v="1894"/>
        <pc:sldMkLst>
          <pc:docMk/>
          <pc:sldMk cId="2020830863" sldId="370"/>
        </pc:sldMkLst>
        <pc:spChg chg="add del mod ord">
          <ac:chgData name="Yann Debray" userId="1ebe68dc-eb7a-4e48-a4a6-5c66058e557c" providerId="ADAL" clId="{81F7BD1D-BCBD-4E6C-ACDA-8AE1C2E6FA56}" dt="2025-06-07T19:51:11.935" v="1894"/>
          <ac:spMkLst>
            <pc:docMk/>
            <pc:sldMk cId="2020830863" sldId="370"/>
            <ac:spMk id="4" creationId="{E68A1299-DB65-6BAE-9C5F-9FF4B6DB995C}"/>
          </ac:spMkLst>
        </pc:spChg>
        <pc:spChg chg="add del mod ord">
          <ac:chgData name="Yann Debray" userId="1ebe68dc-eb7a-4e48-a4a6-5c66058e557c" providerId="ADAL" clId="{81F7BD1D-BCBD-4E6C-ACDA-8AE1C2E6FA56}" dt="2025-06-06T20:34:18.701" v="441"/>
          <ac:spMkLst>
            <pc:docMk/>
            <pc:sldMk cId="2020830863" sldId="370"/>
            <ac:spMk id="5" creationId="{3B0BB607-1C73-20C6-2315-EA600F8B55B5}"/>
          </ac:spMkLst>
        </pc:spChg>
        <pc:picChg chg="add del mod">
          <ac:chgData name="Yann Debray" userId="1ebe68dc-eb7a-4e48-a4a6-5c66058e557c" providerId="ADAL" clId="{81F7BD1D-BCBD-4E6C-ACDA-8AE1C2E6FA56}" dt="2025-06-06T20:34:18.130" v="440" actId="21"/>
          <ac:picMkLst>
            <pc:docMk/>
            <pc:sldMk cId="2020830863" sldId="370"/>
            <ac:picMk id="3" creationId="{79323BB6-9E0F-C080-7AEC-5010D002A25E}"/>
          </ac:picMkLst>
        </pc:picChg>
        <pc:picChg chg="add del">
          <ac:chgData name="Yann Debray" userId="1ebe68dc-eb7a-4e48-a4a6-5c66058e557c" providerId="ADAL" clId="{81F7BD1D-BCBD-4E6C-ACDA-8AE1C2E6FA56}" dt="2025-06-07T19:50:48.293" v="1886" actId="478"/>
          <ac:picMkLst>
            <pc:docMk/>
            <pc:sldMk cId="2020830863" sldId="370"/>
            <ac:picMk id="3" creationId="{BD85A0FF-0F48-1480-F759-24222123C48E}"/>
          </ac:picMkLst>
        </pc:picChg>
        <pc:picChg chg="add mod">
          <ac:chgData name="Yann Debray" userId="1ebe68dc-eb7a-4e48-a4a6-5c66058e557c" providerId="ADAL" clId="{81F7BD1D-BCBD-4E6C-ACDA-8AE1C2E6FA56}" dt="2025-06-06T20:34:22.222" v="443" actId="26606"/>
          <ac:picMkLst>
            <pc:docMk/>
            <pc:sldMk cId="2020830863" sldId="370"/>
            <ac:picMk id="6" creationId="{79323BB6-9E0F-C080-7AEC-5010D002A25E}"/>
          </ac:picMkLst>
        </pc:picChg>
        <pc:picChg chg="add mod">
          <ac:chgData name="Yann Debray" userId="1ebe68dc-eb7a-4e48-a4a6-5c66058e557c" providerId="ADAL" clId="{81F7BD1D-BCBD-4E6C-ACDA-8AE1C2E6FA56}" dt="2025-06-07T19:51:00.469" v="1891" actId="1076"/>
          <ac:picMkLst>
            <pc:docMk/>
            <pc:sldMk cId="2020830863" sldId="370"/>
            <ac:picMk id="7" creationId="{3EA53054-6201-812F-E2E5-5BD1C36C6243}"/>
          </ac:picMkLst>
        </pc:picChg>
      </pc:sldChg>
      <pc:sldChg chg="addSp delSp modSp new mod ord">
        <pc:chgData name="Yann Debray" userId="1ebe68dc-eb7a-4e48-a4a6-5c66058e557c" providerId="ADAL" clId="{81F7BD1D-BCBD-4E6C-ACDA-8AE1C2E6FA56}" dt="2025-06-07T19:52:02.192" v="1906" actId="732"/>
        <pc:sldMkLst>
          <pc:docMk/>
          <pc:sldMk cId="297094692" sldId="371"/>
        </pc:sldMkLst>
        <pc:spChg chg="mod">
          <ac:chgData name="Yann Debray" userId="1ebe68dc-eb7a-4e48-a4a6-5c66058e557c" providerId="ADAL" clId="{81F7BD1D-BCBD-4E6C-ACDA-8AE1C2E6FA56}" dt="2025-06-07T19:51:46.528" v="1902" actId="20577"/>
          <ac:spMkLst>
            <pc:docMk/>
            <pc:sldMk cId="297094692" sldId="371"/>
            <ac:spMk id="2" creationId="{B5D946DA-C92A-F82D-51F7-F9946D159DD7}"/>
          </ac:spMkLst>
        </pc:spChg>
        <pc:spChg chg="del">
          <ac:chgData name="Yann Debray" userId="1ebe68dc-eb7a-4e48-a4a6-5c66058e557c" providerId="ADAL" clId="{81F7BD1D-BCBD-4E6C-ACDA-8AE1C2E6FA56}" dt="2025-06-06T20:39:12.677" v="455" actId="22"/>
          <ac:spMkLst>
            <pc:docMk/>
            <pc:sldMk cId="297094692" sldId="371"/>
            <ac:spMk id="3" creationId="{8109222A-6189-0521-1581-AC2679229C4A}"/>
          </ac:spMkLst>
        </pc:spChg>
        <pc:picChg chg="add mod modCrop">
          <ac:chgData name="Yann Debray" userId="1ebe68dc-eb7a-4e48-a4a6-5c66058e557c" providerId="ADAL" clId="{81F7BD1D-BCBD-4E6C-ACDA-8AE1C2E6FA56}" dt="2025-06-07T19:52:02.192" v="1906" actId="732"/>
          <ac:picMkLst>
            <pc:docMk/>
            <pc:sldMk cId="297094692" sldId="371"/>
            <ac:picMk id="4" creationId="{390BC1F7-844B-3A8C-7479-90B54C3308A1}"/>
          </ac:picMkLst>
        </pc:picChg>
        <pc:picChg chg="add mod ord">
          <ac:chgData name="Yann Debray" userId="1ebe68dc-eb7a-4e48-a4a6-5c66058e557c" providerId="ADAL" clId="{81F7BD1D-BCBD-4E6C-ACDA-8AE1C2E6FA56}" dt="2025-06-06T20:39:12.677" v="455" actId="22"/>
          <ac:picMkLst>
            <pc:docMk/>
            <pc:sldMk cId="297094692" sldId="371"/>
            <ac:picMk id="5" creationId="{20DF0FCA-86F2-D86B-2147-91836359583C}"/>
          </ac:picMkLst>
        </pc:picChg>
      </pc:sldChg>
      <pc:sldChg chg="addSp new mod ord modShow">
        <pc:chgData name="Yann Debray" userId="1ebe68dc-eb7a-4e48-a4a6-5c66058e557c" providerId="ADAL" clId="{81F7BD1D-BCBD-4E6C-ACDA-8AE1C2E6FA56}" dt="2025-06-07T19:53:11.764" v="1907" actId="729"/>
        <pc:sldMkLst>
          <pc:docMk/>
          <pc:sldMk cId="3912534940" sldId="372"/>
        </pc:sldMkLst>
        <pc:picChg chg="add">
          <ac:chgData name="Yann Debray" userId="1ebe68dc-eb7a-4e48-a4a6-5c66058e557c" providerId="ADAL" clId="{81F7BD1D-BCBD-4E6C-ACDA-8AE1C2E6FA56}" dt="2025-06-06T20:35:47.698" v="450" actId="22"/>
          <ac:picMkLst>
            <pc:docMk/>
            <pc:sldMk cId="3912534940" sldId="372"/>
            <ac:picMk id="3" creationId="{9AF1EDC4-1EB8-2861-FDDE-29A2BE61BCB3}"/>
          </ac:picMkLst>
        </pc:picChg>
      </pc:sldChg>
      <pc:sldChg chg="addSp new mod ord modShow">
        <pc:chgData name="Yann Debray" userId="1ebe68dc-eb7a-4e48-a4a6-5c66058e557c" providerId="ADAL" clId="{81F7BD1D-BCBD-4E6C-ACDA-8AE1C2E6FA56}" dt="2025-06-07T19:53:11.764" v="1907" actId="729"/>
        <pc:sldMkLst>
          <pc:docMk/>
          <pc:sldMk cId="3281986067" sldId="373"/>
        </pc:sldMkLst>
        <pc:picChg chg="add">
          <ac:chgData name="Yann Debray" userId="1ebe68dc-eb7a-4e48-a4a6-5c66058e557c" providerId="ADAL" clId="{81F7BD1D-BCBD-4E6C-ACDA-8AE1C2E6FA56}" dt="2025-06-06T20:35:57.058" v="452" actId="22"/>
          <ac:picMkLst>
            <pc:docMk/>
            <pc:sldMk cId="3281986067" sldId="373"/>
            <ac:picMk id="3" creationId="{E2E8B4D2-8CB9-F8A2-B903-0E4684B400EF}"/>
          </ac:picMkLst>
        </pc:picChg>
      </pc:sldChg>
      <pc:sldChg chg="addSp new mod ord modShow">
        <pc:chgData name="Yann Debray" userId="1ebe68dc-eb7a-4e48-a4a6-5c66058e557c" providerId="ADAL" clId="{81F7BD1D-BCBD-4E6C-ACDA-8AE1C2E6FA56}" dt="2025-06-07T19:53:11.764" v="1907" actId="729"/>
        <pc:sldMkLst>
          <pc:docMk/>
          <pc:sldMk cId="1846396491" sldId="374"/>
        </pc:sldMkLst>
        <pc:picChg chg="add">
          <ac:chgData name="Yann Debray" userId="1ebe68dc-eb7a-4e48-a4a6-5c66058e557c" providerId="ADAL" clId="{81F7BD1D-BCBD-4E6C-ACDA-8AE1C2E6FA56}" dt="2025-06-06T20:36:14.274" v="454" actId="22"/>
          <ac:picMkLst>
            <pc:docMk/>
            <pc:sldMk cId="1846396491" sldId="374"/>
            <ac:picMk id="3" creationId="{A30B3098-8B81-674E-8A67-7913A3AD9613}"/>
          </ac:picMkLst>
        </pc:picChg>
      </pc:sldChg>
      <pc:sldChg chg="addSp delSp modSp new mod">
        <pc:chgData name="Yann Debray" userId="1ebe68dc-eb7a-4e48-a4a6-5c66058e557c" providerId="ADAL" clId="{81F7BD1D-BCBD-4E6C-ACDA-8AE1C2E6FA56}" dt="2025-06-07T04:30:24.772" v="900" actId="14100"/>
        <pc:sldMkLst>
          <pc:docMk/>
          <pc:sldMk cId="3956930079" sldId="375"/>
        </pc:sldMkLst>
        <pc:spChg chg="mod">
          <ac:chgData name="Yann Debray" userId="1ebe68dc-eb7a-4e48-a4a6-5c66058e557c" providerId="ADAL" clId="{81F7BD1D-BCBD-4E6C-ACDA-8AE1C2E6FA56}" dt="2025-06-07T04:24:35.223" v="781"/>
          <ac:spMkLst>
            <pc:docMk/>
            <pc:sldMk cId="3956930079" sldId="375"/>
            <ac:spMk id="2" creationId="{2A2D5BE0-587F-CD21-0A0B-B20F3FCD382A}"/>
          </ac:spMkLst>
        </pc:spChg>
        <pc:spChg chg="del">
          <ac:chgData name="Yann Debray" userId="1ebe68dc-eb7a-4e48-a4a6-5c66058e557c" providerId="ADAL" clId="{81F7BD1D-BCBD-4E6C-ACDA-8AE1C2E6FA56}" dt="2025-06-06T21:04:08.093" v="481" actId="22"/>
          <ac:spMkLst>
            <pc:docMk/>
            <pc:sldMk cId="3956930079" sldId="375"/>
            <ac:spMk id="3" creationId="{767B3FCC-04AB-7116-4137-858DCE5028E9}"/>
          </ac:spMkLst>
        </pc:spChg>
        <pc:picChg chg="add mod ord modCrop">
          <ac:chgData name="Yann Debray" userId="1ebe68dc-eb7a-4e48-a4a6-5c66058e557c" providerId="ADAL" clId="{81F7BD1D-BCBD-4E6C-ACDA-8AE1C2E6FA56}" dt="2025-06-07T04:30:24.772" v="900" actId="14100"/>
          <ac:picMkLst>
            <pc:docMk/>
            <pc:sldMk cId="3956930079" sldId="375"/>
            <ac:picMk id="5" creationId="{BD0896C4-180F-E127-2E63-24BEC92320F9}"/>
          </ac:picMkLst>
        </pc:picChg>
      </pc:sldChg>
      <pc:sldChg chg="addSp delSp modSp new mod ord modNotesTx">
        <pc:chgData name="Yann Debray" userId="1ebe68dc-eb7a-4e48-a4a6-5c66058e557c" providerId="ADAL" clId="{81F7BD1D-BCBD-4E6C-ACDA-8AE1C2E6FA56}" dt="2025-06-07T19:05:54.115" v="1788" actId="20577"/>
        <pc:sldMkLst>
          <pc:docMk/>
          <pc:sldMk cId="2208018680" sldId="376"/>
        </pc:sldMkLst>
        <pc:spChg chg="mod">
          <ac:chgData name="Yann Debray" userId="1ebe68dc-eb7a-4e48-a4a6-5c66058e557c" providerId="ADAL" clId="{81F7BD1D-BCBD-4E6C-ACDA-8AE1C2E6FA56}" dt="2025-06-07T19:05:54.115" v="1788" actId="20577"/>
          <ac:spMkLst>
            <pc:docMk/>
            <pc:sldMk cId="2208018680" sldId="376"/>
            <ac:spMk id="2" creationId="{BBCA312A-ECD5-3870-F92A-DF62D00F9451}"/>
          </ac:spMkLst>
        </pc:spChg>
        <pc:spChg chg="del">
          <ac:chgData name="Yann Debray" userId="1ebe68dc-eb7a-4e48-a4a6-5c66058e557c" providerId="ADAL" clId="{81F7BD1D-BCBD-4E6C-ACDA-8AE1C2E6FA56}" dt="2025-06-07T01:55:55.408" v="584"/>
          <ac:spMkLst>
            <pc:docMk/>
            <pc:sldMk cId="2208018680" sldId="376"/>
            <ac:spMk id="3" creationId="{880B0516-DF52-8A3A-F2F1-F34DDD32A7A6}"/>
          </ac:spMkLst>
        </pc:spChg>
        <pc:graphicFrameChg chg="add mod modGraphic">
          <ac:chgData name="Yann Debray" userId="1ebe68dc-eb7a-4e48-a4a6-5c66058e557c" providerId="ADAL" clId="{81F7BD1D-BCBD-4E6C-ACDA-8AE1C2E6FA56}" dt="2025-06-07T01:56:28.531" v="594" actId="14734"/>
          <ac:graphicFrameMkLst>
            <pc:docMk/>
            <pc:sldMk cId="2208018680" sldId="376"/>
            <ac:graphicFrameMk id="4" creationId="{CE75B7FF-5254-E9AF-02E4-DAD3F376EF75}"/>
          </ac:graphicFrameMkLst>
        </pc:graphicFrameChg>
      </pc:sldChg>
      <pc:sldChg chg="modSp new mod">
        <pc:chgData name="Yann Debray" userId="1ebe68dc-eb7a-4e48-a4a6-5c66058e557c" providerId="ADAL" clId="{81F7BD1D-BCBD-4E6C-ACDA-8AE1C2E6FA56}" dt="2025-06-07T19:05:56.859" v="1789" actId="20577"/>
        <pc:sldMkLst>
          <pc:docMk/>
          <pc:sldMk cId="1903852630" sldId="377"/>
        </pc:sldMkLst>
        <pc:spChg chg="mod">
          <ac:chgData name="Yann Debray" userId="1ebe68dc-eb7a-4e48-a4a6-5c66058e557c" providerId="ADAL" clId="{81F7BD1D-BCBD-4E6C-ACDA-8AE1C2E6FA56}" dt="2025-06-07T19:05:56.859" v="1789" actId="20577"/>
          <ac:spMkLst>
            <pc:docMk/>
            <pc:sldMk cId="1903852630" sldId="377"/>
            <ac:spMk id="2" creationId="{CA0A537A-9873-1225-5CE4-E384A058C56A}"/>
          </ac:spMkLst>
        </pc:spChg>
        <pc:spChg chg="mod">
          <ac:chgData name="Yann Debray" userId="1ebe68dc-eb7a-4e48-a4a6-5c66058e557c" providerId="ADAL" clId="{81F7BD1D-BCBD-4E6C-ACDA-8AE1C2E6FA56}" dt="2025-06-07T02:01:06.056" v="634" actId="5793"/>
          <ac:spMkLst>
            <pc:docMk/>
            <pc:sldMk cId="1903852630" sldId="377"/>
            <ac:spMk id="3" creationId="{1BC79E6F-FADF-7BA9-A4F1-15F0E218871C}"/>
          </ac:spMkLst>
        </pc:spChg>
      </pc:sldChg>
      <pc:sldChg chg="addSp delSp modSp new mod">
        <pc:chgData name="Yann Debray" userId="1ebe68dc-eb7a-4e48-a4a6-5c66058e557c" providerId="ADAL" clId="{81F7BD1D-BCBD-4E6C-ACDA-8AE1C2E6FA56}" dt="2025-06-07T02:03:45.949" v="663" actId="1076"/>
        <pc:sldMkLst>
          <pc:docMk/>
          <pc:sldMk cId="2535251169" sldId="378"/>
        </pc:sldMkLst>
        <pc:spChg chg="mod">
          <ac:chgData name="Yann Debray" userId="1ebe68dc-eb7a-4e48-a4a6-5c66058e557c" providerId="ADAL" clId="{81F7BD1D-BCBD-4E6C-ACDA-8AE1C2E6FA56}" dt="2025-06-07T02:02:35.507" v="653" actId="6549"/>
          <ac:spMkLst>
            <pc:docMk/>
            <pc:sldMk cId="2535251169" sldId="378"/>
            <ac:spMk id="2" creationId="{84670A11-6B94-62B4-A536-1D96C103272F}"/>
          </ac:spMkLst>
        </pc:spChg>
        <pc:spChg chg="del">
          <ac:chgData name="Yann Debray" userId="1ebe68dc-eb7a-4e48-a4a6-5c66058e557c" providerId="ADAL" clId="{81F7BD1D-BCBD-4E6C-ACDA-8AE1C2E6FA56}" dt="2025-06-07T02:02:20.591" v="636"/>
          <ac:spMkLst>
            <pc:docMk/>
            <pc:sldMk cId="2535251169" sldId="378"/>
            <ac:spMk id="3" creationId="{39E7E02A-87C7-0D88-7E56-C98F5D0B01A5}"/>
          </ac:spMkLst>
        </pc:spChg>
        <pc:graphicFrameChg chg="add mod modGraphic">
          <ac:chgData name="Yann Debray" userId="1ebe68dc-eb7a-4e48-a4a6-5c66058e557c" providerId="ADAL" clId="{81F7BD1D-BCBD-4E6C-ACDA-8AE1C2E6FA56}" dt="2025-06-07T02:03:45.949" v="663" actId="1076"/>
          <ac:graphicFrameMkLst>
            <pc:docMk/>
            <pc:sldMk cId="2535251169" sldId="378"/>
            <ac:graphicFrameMk id="4" creationId="{0A35DE7E-4391-C2E4-FCCC-88A23922D127}"/>
          </ac:graphicFrameMkLst>
        </pc:graphicFrameChg>
      </pc:sldChg>
      <pc:sldChg chg="addSp delSp modSp new mod modNotesTx">
        <pc:chgData name="Yann Debray" userId="1ebe68dc-eb7a-4e48-a4a6-5c66058e557c" providerId="ADAL" clId="{81F7BD1D-BCBD-4E6C-ACDA-8AE1C2E6FA56}" dt="2025-06-07T02:06:05.692" v="705"/>
        <pc:sldMkLst>
          <pc:docMk/>
          <pc:sldMk cId="3464554576" sldId="379"/>
        </pc:sldMkLst>
        <pc:spChg chg="mod">
          <ac:chgData name="Yann Debray" userId="1ebe68dc-eb7a-4e48-a4a6-5c66058e557c" providerId="ADAL" clId="{81F7BD1D-BCBD-4E6C-ACDA-8AE1C2E6FA56}" dt="2025-06-07T02:05:13.923" v="704"/>
          <ac:spMkLst>
            <pc:docMk/>
            <pc:sldMk cId="3464554576" sldId="379"/>
            <ac:spMk id="2" creationId="{7A016024-44E3-A0DF-B313-3699308C777C}"/>
          </ac:spMkLst>
        </pc:spChg>
        <pc:spChg chg="del">
          <ac:chgData name="Yann Debray" userId="1ebe68dc-eb7a-4e48-a4a6-5c66058e557c" providerId="ADAL" clId="{81F7BD1D-BCBD-4E6C-ACDA-8AE1C2E6FA56}" dt="2025-06-07T02:04:06.066" v="665"/>
          <ac:spMkLst>
            <pc:docMk/>
            <pc:sldMk cId="3464554576" sldId="379"/>
            <ac:spMk id="3" creationId="{39922C7C-2F9E-134E-907D-5EBEFB26DD25}"/>
          </ac:spMkLst>
        </pc:spChg>
        <pc:spChg chg="add mod">
          <ac:chgData name="Yann Debray" userId="1ebe68dc-eb7a-4e48-a4a6-5c66058e557c" providerId="ADAL" clId="{81F7BD1D-BCBD-4E6C-ACDA-8AE1C2E6FA56}" dt="2025-06-07T02:04:50.989" v="674" actId="14100"/>
          <ac:spMkLst>
            <pc:docMk/>
            <pc:sldMk cId="3464554576" sldId="379"/>
            <ac:spMk id="6" creationId="{A10652FA-C296-F7E3-E08D-D938B3E0E82E}"/>
          </ac:spMkLst>
        </pc:spChg>
        <pc:graphicFrameChg chg="add mod modGraphic">
          <ac:chgData name="Yann Debray" userId="1ebe68dc-eb7a-4e48-a4a6-5c66058e557c" providerId="ADAL" clId="{81F7BD1D-BCBD-4E6C-ACDA-8AE1C2E6FA56}" dt="2025-06-07T02:04:25.545" v="668" actId="113"/>
          <ac:graphicFrameMkLst>
            <pc:docMk/>
            <pc:sldMk cId="3464554576" sldId="379"/>
            <ac:graphicFrameMk id="4" creationId="{A58960BC-0EC5-522F-FE82-778D18E41F63}"/>
          </ac:graphicFrameMkLst>
        </pc:graphicFrameChg>
      </pc:sldChg>
      <pc:sldChg chg="addSp delSp modSp new mod">
        <pc:chgData name="Yann Debray" userId="1ebe68dc-eb7a-4e48-a4a6-5c66058e557c" providerId="ADAL" clId="{81F7BD1D-BCBD-4E6C-ACDA-8AE1C2E6FA56}" dt="2025-06-07T17:46:34.679" v="1193" actId="20577"/>
        <pc:sldMkLst>
          <pc:docMk/>
          <pc:sldMk cId="4114753315" sldId="380"/>
        </pc:sldMkLst>
        <pc:spChg chg="mod">
          <ac:chgData name="Yann Debray" userId="1ebe68dc-eb7a-4e48-a4a6-5c66058e557c" providerId="ADAL" clId="{81F7BD1D-BCBD-4E6C-ACDA-8AE1C2E6FA56}" dt="2025-06-07T17:46:34.679" v="1193" actId="20577"/>
          <ac:spMkLst>
            <pc:docMk/>
            <pc:sldMk cId="4114753315" sldId="380"/>
            <ac:spMk id="2" creationId="{8C27495D-B831-81B8-5799-5430CCEDA5EE}"/>
          </ac:spMkLst>
        </pc:spChg>
        <pc:spChg chg="add mod">
          <ac:chgData name="Yann Debray" userId="1ebe68dc-eb7a-4e48-a4a6-5c66058e557c" providerId="ADAL" clId="{81F7BD1D-BCBD-4E6C-ACDA-8AE1C2E6FA56}" dt="2025-06-07T17:45:58.282" v="1169" actId="1076"/>
          <ac:spMkLst>
            <pc:docMk/>
            <pc:sldMk cId="4114753315" sldId="380"/>
            <ac:spMk id="3" creationId="{5D2BC651-7328-AD33-DCC7-E925AD99D252}"/>
          </ac:spMkLst>
        </pc:spChg>
        <pc:spChg chg="del">
          <ac:chgData name="Yann Debray" userId="1ebe68dc-eb7a-4e48-a4a6-5c66058e557c" providerId="ADAL" clId="{81F7BD1D-BCBD-4E6C-ACDA-8AE1C2E6FA56}" dt="2025-06-07T02:07:09.899" v="707" actId="22"/>
          <ac:spMkLst>
            <pc:docMk/>
            <pc:sldMk cId="4114753315" sldId="380"/>
            <ac:spMk id="3" creationId="{A327E430-AA02-142F-8E65-F886E43B962E}"/>
          </ac:spMkLst>
        </pc:spChg>
        <pc:spChg chg="add del mod">
          <ac:chgData name="Yann Debray" userId="1ebe68dc-eb7a-4e48-a4a6-5c66058e557c" providerId="ADAL" clId="{81F7BD1D-BCBD-4E6C-ACDA-8AE1C2E6FA56}" dt="2025-06-07T02:07:28.025" v="709"/>
          <ac:spMkLst>
            <pc:docMk/>
            <pc:sldMk cId="4114753315" sldId="380"/>
            <ac:spMk id="7" creationId="{C95FC97A-DAD2-CA4C-8C7D-7837F40235D3}"/>
          </ac:spMkLst>
        </pc:spChg>
        <pc:graphicFrameChg chg="add mod">
          <ac:chgData name="Yann Debray" userId="1ebe68dc-eb7a-4e48-a4a6-5c66058e557c" providerId="ADAL" clId="{81F7BD1D-BCBD-4E6C-ACDA-8AE1C2E6FA56}" dt="2025-06-07T17:46:02.536" v="1170" actId="1076"/>
          <ac:graphicFrameMkLst>
            <pc:docMk/>
            <pc:sldMk cId="4114753315" sldId="380"/>
            <ac:graphicFrameMk id="8" creationId="{2FAA2CC3-6062-C9FE-F769-ABFC5C95DC2B}"/>
          </ac:graphicFrameMkLst>
        </pc:graphicFrameChg>
        <pc:picChg chg="add del mod ord">
          <ac:chgData name="Yann Debray" userId="1ebe68dc-eb7a-4e48-a4a6-5c66058e557c" providerId="ADAL" clId="{81F7BD1D-BCBD-4E6C-ACDA-8AE1C2E6FA56}" dt="2025-06-07T02:07:27.161" v="708" actId="478"/>
          <ac:picMkLst>
            <pc:docMk/>
            <pc:sldMk cId="4114753315" sldId="380"/>
            <ac:picMk id="5" creationId="{578E3626-A5AB-31A9-4FCB-71BD56757C76}"/>
          </ac:picMkLst>
        </pc:picChg>
      </pc:sldChg>
      <pc:sldChg chg="addSp delSp modSp add mod">
        <pc:chgData name="Yann Debray" userId="1ebe68dc-eb7a-4e48-a4a6-5c66058e557c" providerId="ADAL" clId="{81F7BD1D-BCBD-4E6C-ACDA-8AE1C2E6FA56}" dt="2025-06-07T17:47:11.477" v="1198" actId="1076"/>
        <pc:sldMkLst>
          <pc:docMk/>
          <pc:sldMk cId="2907367486" sldId="381"/>
        </pc:sldMkLst>
        <pc:spChg chg="mod">
          <ac:chgData name="Yann Debray" userId="1ebe68dc-eb7a-4e48-a4a6-5c66058e557c" providerId="ADAL" clId="{81F7BD1D-BCBD-4E6C-ACDA-8AE1C2E6FA56}" dt="2025-06-07T17:47:03.043" v="1197" actId="20577"/>
          <ac:spMkLst>
            <pc:docMk/>
            <pc:sldMk cId="2907367486" sldId="381"/>
            <ac:spMk id="2" creationId="{2EE3CEF2-FCF6-81BC-6C09-79BD7168D49D}"/>
          </ac:spMkLst>
        </pc:spChg>
        <pc:spChg chg="add del mod">
          <ac:chgData name="Yann Debray" userId="1ebe68dc-eb7a-4e48-a4a6-5c66058e557c" providerId="ADAL" clId="{81F7BD1D-BCBD-4E6C-ACDA-8AE1C2E6FA56}" dt="2025-06-07T02:08:07.032" v="715"/>
          <ac:spMkLst>
            <pc:docMk/>
            <pc:sldMk cId="2907367486" sldId="381"/>
            <ac:spMk id="4" creationId="{765916D4-DB9A-452D-F1C3-43918AEBC965}"/>
          </ac:spMkLst>
        </pc:spChg>
        <pc:graphicFrameChg chg="add mod modGraphic">
          <ac:chgData name="Yann Debray" userId="1ebe68dc-eb7a-4e48-a4a6-5c66058e557c" providerId="ADAL" clId="{81F7BD1D-BCBD-4E6C-ACDA-8AE1C2E6FA56}" dt="2025-06-07T17:47:11.477" v="1198" actId="1076"/>
          <ac:graphicFrameMkLst>
            <pc:docMk/>
            <pc:sldMk cId="2907367486" sldId="381"/>
            <ac:graphicFrameMk id="5" creationId="{46E54C0A-8A71-9D1C-FCDE-ABAC24C1C588}"/>
          </ac:graphicFrameMkLst>
        </pc:graphicFrameChg>
        <pc:graphicFrameChg chg="del modGraphic">
          <ac:chgData name="Yann Debray" userId="1ebe68dc-eb7a-4e48-a4a6-5c66058e557c" providerId="ADAL" clId="{81F7BD1D-BCBD-4E6C-ACDA-8AE1C2E6FA56}" dt="2025-06-07T02:08:06.053" v="714" actId="478"/>
          <ac:graphicFrameMkLst>
            <pc:docMk/>
            <pc:sldMk cId="2907367486" sldId="381"/>
            <ac:graphicFrameMk id="8" creationId="{D3487134-9F71-D925-712E-E6C8CCFD83F3}"/>
          </ac:graphicFrameMkLst>
        </pc:graphicFrameChg>
      </pc:sldChg>
      <pc:sldChg chg="modSp new del mod">
        <pc:chgData name="Yann Debray" userId="1ebe68dc-eb7a-4e48-a4a6-5c66058e557c" providerId="ADAL" clId="{81F7BD1D-BCBD-4E6C-ACDA-8AE1C2E6FA56}" dt="2025-06-07T17:46:09.700" v="1171" actId="47"/>
        <pc:sldMkLst>
          <pc:docMk/>
          <pc:sldMk cId="333250329" sldId="382"/>
        </pc:sldMkLst>
        <pc:spChg chg="mod">
          <ac:chgData name="Yann Debray" userId="1ebe68dc-eb7a-4e48-a4a6-5c66058e557c" providerId="ADAL" clId="{81F7BD1D-BCBD-4E6C-ACDA-8AE1C2E6FA56}" dt="2025-06-07T04:41:15.997" v="1061" actId="20577"/>
          <ac:spMkLst>
            <pc:docMk/>
            <pc:sldMk cId="333250329" sldId="382"/>
            <ac:spMk id="2" creationId="{FBBAFA71-7FD3-4C01-7A45-188785E94329}"/>
          </ac:spMkLst>
        </pc:spChg>
        <pc:spChg chg="mod">
          <ac:chgData name="Yann Debray" userId="1ebe68dc-eb7a-4e48-a4a6-5c66058e557c" providerId="ADAL" clId="{81F7BD1D-BCBD-4E6C-ACDA-8AE1C2E6FA56}" dt="2025-06-07T02:09:19.151" v="724" actId="27636"/>
          <ac:spMkLst>
            <pc:docMk/>
            <pc:sldMk cId="333250329" sldId="382"/>
            <ac:spMk id="3" creationId="{7BB2D7FF-39DA-1DE8-D79C-8BDC4D98FA98}"/>
          </ac:spMkLst>
        </pc:spChg>
      </pc:sldChg>
      <pc:sldChg chg="addSp modSp new mod ord modClrScheme modAnim chgLayout">
        <pc:chgData name="Yann Debray" userId="1ebe68dc-eb7a-4e48-a4a6-5c66058e557c" providerId="ADAL" clId="{81F7BD1D-BCBD-4E6C-ACDA-8AE1C2E6FA56}" dt="2025-06-07T04:20:31.693" v="766" actId="1076"/>
        <pc:sldMkLst>
          <pc:docMk/>
          <pc:sldMk cId="2652562504" sldId="383"/>
        </pc:sldMkLst>
        <pc:picChg chg="add mod">
          <ac:chgData name="Yann Debray" userId="1ebe68dc-eb7a-4e48-a4a6-5c66058e557c" providerId="ADAL" clId="{81F7BD1D-BCBD-4E6C-ACDA-8AE1C2E6FA56}" dt="2025-06-07T04:20:31.693" v="766" actId="1076"/>
          <ac:picMkLst>
            <pc:docMk/>
            <pc:sldMk cId="2652562504" sldId="383"/>
            <ac:picMk id="2" creationId="{C6EE317E-892C-3E02-8933-F3B96C9C2636}"/>
          </ac:picMkLst>
        </pc:picChg>
      </pc:sldChg>
      <pc:sldChg chg="addSp delSp modSp new mod modClrScheme chgLayout">
        <pc:chgData name="Yann Debray" userId="1ebe68dc-eb7a-4e48-a4a6-5c66058e557c" providerId="ADAL" clId="{81F7BD1D-BCBD-4E6C-ACDA-8AE1C2E6FA56}" dt="2025-06-07T04:38:55.603" v="1054" actId="1076"/>
        <pc:sldMkLst>
          <pc:docMk/>
          <pc:sldMk cId="2139197256" sldId="384"/>
        </pc:sldMkLst>
        <pc:spChg chg="del">
          <ac:chgData name="Yann Debray" userId="1ebe68dc-eb7a-4e48-a4a6-5c66058e557c" providerId="ADAL" clId="{81F7BD1D-BCBD-4E6C-ACDA-8AE1C2E6FA56}" dt="2025-06-07T04:38:17.679" v="1048" actId="700"/>
          <ac:spMkLst>
            <pc:docMk/>
            <pc:sldMk cId="2139197256" sldId="384"/>
            <ac:spMk id="2" creationId="{F924931C-E170-E78E-999B-B3E7D78DB33A}"/>
          </ac:spMkLst>
        </pc:spChg>
        <pc:spChg chg="del">
          <ac:chgData name="Yann Debray" userId="1ebe68dc-eb7a-4e48-a4a6-5c66058e557c" providerId="ADAL" clId="{81F7BD1D-BCBD-4E6C-ACDA-8AE1C2E6FA56}" dt="2025-06-07T04:38:17.679" v="1048" actId="700"/>
          <ac:spMkLst>
            <pc:docMk/>
            <pc:sldMk cId="2139197256" sldId="384"/>
            <ac:spMk id="3" creationId="{598F1E1F-1494-5203-FCF5-685CCBE6B8AA}"/>
          </ac:spMkLst>
        </pc:spChg>
        <pc:spChg chg="mod">
          <ac:chgData name="Yann Debray" userId="1ebe68dc-eb7a-4e48-a4a6-5c66058e557c" providerId="ADAL" clId="{81F7BD1D-BCBD-4E6C-ACDA-8AE1C2E6FA56}" dt="2025-06-07T04:22:06.672" v="768"/>
          <ac:spMkLst>
            <pc:docMk/>
            <pc:sldMk cId="2139197256" sldId="384"/>
            <ac:spMk id="6" creationId="{42ACDC81-93C3-DFC7-15F4-6D9C115F9E5A}"/>
          </ac:spMkLst>
        </pc:spChg>
        <pc:spChg chg="mod">
          <ac:chgData name="Yann Debray" userId="1ebe68dc-eb7a-4e48-a4a6-5c66058e557c" providerId="ADAL" clId="{81F7BD1D-BCBD-4E6C-ACDA-8AE1C2E6FA56}" dt="2025-06-07T04:22:06.672" v="768"/>
          <ac:spMkLst>
            <pc:docMk/>
            <pc:sldMk cId="2139197256" sldId="384"/>
            <ac:spMk id="7" creationId="{5EB04E09-5B46-FD67-432F-150656EFEC9F}"/>
          </ac:spMkLst>
        </pc:spChg>
        <pc:spChg chg="add mod">
          <ac:chgData name="Yann Debray" userId="1ebe68dc-eb7a-4e48-a4a6-5c66058e557c" providerId="ADAL" clId="{81F7BD1D-BCBD-4E6C-ACDA-8AE1C2E6FA56}" dt="2025-06-07T04:38:55.603" v="1054" actId="1076"/>
          <ac:spMkLst>
            <pc:docMk/>
            <pc:sldMk cId="2139197256" sldId="384"/>
            <ac:spMk id="8" creationId="{4D90429E-936B-BE19-130C-0AEE63BD7796}"/>
          </ac:spMkLst>
        </pc:spChg>
        <pc:grpChg chg="add mod">
          <ac:chgData name="Yann Debray" userId="1ebe68dc-eb7a-4e48-a4a6-5c66058e557c" providerId="ADAL" clId="{81F7BD1D-BCBD-4E6C-ACDA-8AE1C2E6FA56}" dt="2025-06-07T04:38:55.603" v="1054" actId="1076"/>
          <ac:grpSpMkLst>
            <pc:docMk/>
            <pc:sldMk cId="2139197256" sldId="384"/>
            <ac:grpSpMk id="4" creationId="{FCB99A29-D78A-5365-F606-FC2AAAD3CB69}"/>
          </ac:grpSpMkLst>
        </pc:grpChg>
        <pc:picChg chg="mod">
          <ac:chgData name="Yann Debray" userId="1ebe68dc-eb7a-4e48-a4a6-5c66058e557c" providerId="ADAL" clId="{81F7BD1D-BCBD-4E6C-ACDA-8AE1C2E6FA56}" dt="2025-06-07T04:22:06.672" v="768"/>
          <ac:picMkLst>
            <pc:docMk/>
            <pc:sldMk cId="2139197256" sldId="384"/>
            <ac:picMk id="5" creationId="{6AC1E2BC-94D4-4BEA-BA27-758A856A92D1}"/>
          </ac:picMkLst>
        </pc:picChg>
      </pc:sldChg>
      <pc:sldChg chg="addSp delSp modSp new mod modNotesTx">
        <pc:chgData name="Yann Debray" userId="1ebe68dc-eb7a-4e48-a4a6-5c66058e557c" providerId="ADAL" clId="{81F7BD1D-BCBD-4E6C-ACDA-8AE1C2E6FA56}" dt="2025-06-07T04:33:39.403" v="1022"/>
        <pc:sldMkLst>
          <pc:docMk/>
          <pc:sldMk cId="3586844454" sldId="385"/>
        </pc:sldMkLst>
        <pc:spChg chg="mod">
          <ac:chgData name="Yann Debray" userId="1ebe68dc-eb7a-4e48-a4a6-5c66058e557c" providerId="ADAL" clId="{81F7BD1D-BCBD-4E6C-ACDA-8AE1C2E6FA56}" dt="2025-06-07T04:30:56.189" v="911"/>
          <ac:spMkLst>
            <pc:docMk/>
            <pc:sldMk cId="3586844454" sldId="385"/>
            <ac:spMk id="2" creationId="{AA562A29-BFCB-4C2F-1B8C-4142EB1BDCE7}"/>
          </ac:spMkLst>
        </pc:spChg>
        <pc:spChg chg="add del">
          <ac:chgData name="Yann Debray" userId="1ebe68dc-eb7a-4e48-a4a6-5c66058e557c" providerId="ADAL" clId="{81F7BD1D-BCBD-4E6C-ACDA-8AE1C2E6FA56}" dt="2025-06-07T04:29:51.769" v="895"/>
          <ac:spMkLst>
            <pc:docMk/>
            <pc:sldMk cId="3586844454" sldId="385"/>
            <ac:spMk id="3" creationId="{5D0CF1EB-4496-D1F8-0E20-8A0AB32F59D8}"/>
          </ac:spMkLst>
        </pc:spChg>
        <pc:spChg chg="mod">
          <ac:chgData name="Yann Debray" userId="1ebe68dc-eb7a-4e48-a4a6-5c66058e557c" providerId="ADAL" clId="{81F7BD1D-BCBD-4E6C-ACDA-8AE1C2E6FA56}" dt="2025-06-07T04:28:28.344" v="797"/>
          <ac:spMkLst>
            <pc:docMk/>
            <pc:sldMk cId="3586844454" sldId="385"/>
            <ac:spMk id="7" creationId="{E947D486-7586-F496-8C16-ECB7FCC3B08A}"/>
          </ac:spMkLst>
        </pc:spChg>
        <pc:spChg chg="mod">
          <ac:chgData name="Yann Debray" userId="1ebe68dc-eb7a-4e48-a4a6-5c66058e557c" providerId="ADAL" clId="{81F7BD1D-BCBD-4E6C-ACDA-8AE1C2E6FA56}" dt="2025-06-07T04:28:28.344" v="797"/>
          <ac:spMkLst>
            <pc:docMk/>
            <pc:sldMk cId="3586844454" sldId="385"/>
            <ac:spMk id="8" creationId="{D470E1E3-1486-73DD-10AC-8AD358C06FE5}"/>
          </ac:spMkLst>
        </pc:spChg>
        <pc:spChg chg="add mod">
          <ac:chgData name="Yann Debray" userId="1ebe68dc-eb7a-4e48-a4a6-5c66058e557c" providerId="ADAL" clId="{81F7BD1D-BCBD-4E6C-ACDA-8AE1C2E6FA56}" dt="2025-06-07T04:28:28.344" v="797"/>
          <ac:spMkLst>
            <pc:docMk/>
            <pc:sldMk cId="3586844454" sldId="385"/>
            <ac:spMk id="9" creationId="{A07D6BAE-0CFC-D62D-6E10-A87367C6B4EB}"/>
          </ac:spMkLst>
        </pc:spChg>
        <pc:spChg chg="add del">
          <ac:chgData name="Yann Debray" userId="1ebe68dc-eb7a-4e48-a4a6-5c66058e557c" providerId="ADAL" clId="{81F7BD1D-BCBD-4E6C-ACDA-8AE1C2E6FA56}" dt="2025-06-07T04:31:24.139" v="935" actId="22"/>
          <ac:spMkLst>
            <pc:docMk/>
            <pc:sldMk cId="3586844454" sldId="385"/>
            <ac:spMk id="11" creationId="{970C4EB2-9AF6-5129-BDD0-E7779DA8DD8E}"/>
          </ac:spMkLst>
        </pc:spChg>
        <pc:grpChg chg="add mod">
          <ac:chgData name="Yann Debray" userId="1ebe68dc-eb7a-4e48-a4a6-5c66058e557c" providerId="ADAL" clId="{81F7BD1D-BCBD-4E6C-ACDA-8AE1C2E6FA56}" dt="2025-06-07T04:28:28.344" v="797"/>
          <ac:grpSpMkLst>
            <pc:docMk/>
            <pc:sldMk cId="3586844454" sldId="385"/>
            <ac:grpSpMk id="5" creationId="{FBEB28E7-14A5-F35E-9B98-ACECF86D378B}"/>
          </ac:grpSpMkLst>
        </pc:grpChg>
        <pc:picChg chg="add del mod ord">
          <ac:chgData name="Yann Debray" userId="1ebe68dc-eb7a-4e48-a4a6-5c66058e557c" providerId="ADAL" clId="{81F7BD1D-BCBD-4E6C-ACDA-8AE1C2E6FA56}" dt="2025-06-07T04:28:31.257" v="798" actId="34307"/>
          <ac:picMkLst>
            <pc:docMk/>
            <pc:sldMk cId="3586844454" sldId="385"/>
            <ac:picMk id="4" creationId="{E7B58763-3ADA-0A65-3FBE-648FB546D0C3}"/>
          </ac:picMkLst>
        </pc:picChg>
        <pc:picChg chg="mod">
          <ac:chgData name="Yann Debray" userId="1ebe68dc-eb7a-4e48-a4a6-5c66058e557c" providerId="ADAL" clId="{81F7BD1D-BCBD-4E6C-ACDA-8AE1C2E6FA56}" dt="2025-06-07T04:28:28.344" v="797"/>
          <ac:picMkLst>
            <pc:docMk/>
            <pc:sldMk cId="3586844454" sldId="385"/>
            <ac:picMk id="6" creationId="{567A96F5-03A7-31E7-63CB-269D0C45D045}"/>
          </ac:picMkLst>
        </pc:picChg>
        <pc:picChg chg="add mod">
          <ac:chgData name="Yann Debray" userId="1ebe68dc-eb7a-4e48-a4a6-5c66058e557c" providerId="ADAL" clId="{81F7BD1D-BCBD-4E6C-ACDA-8AE1C2E6FA56}" dt="2025-06-07T04:29:51.769" v="895"/>
          <ac:picMkLst>
            <pc:docMk/>
            <pc:sldMk cId="3586844454" sldId="385"/>
            <ac:picMk id="1026" creationId="{4FB1E6DC-7E91-448F-79EF-9D89065073AC}"/>
          </ac:picMkLst>
        </pc:picChg>
      </pc:sldChg>
      <pc:sldChg chg="addSp delSp modSp new mod">
        <pc:chgData name="Yann Debray" userId="1ebe68dc-eb7a-4e48-a4a6-5c66058e557c" providerId="ADAL" clId="{81F7BD1D-BCBD-4E6C-ACDA-8AE1C2E6FA56}" dt="2025-06-07T04:43:04.938" v="1095" actId="20577"/>
        <pc:sldMkLst>
          <pc:docMk/>
          <pc:sldMk cId="1744472483" sldId="386"/>
        </pc:sldMkLst>
        <pc:spChg chg="mod">
          <ac:chgData name="Yann Debray" userId="1ebe68dc-eb7a-4e48-a4a6-5c66058e557c" providerId="ADAL" clId="{81F7BD1D-BCBD-4E6C-ACDA-8AE1C2E6FA56}" dt="2025-06-07T04:29:01.505" v="809" actId="20577"/>
          <ac:spMkLst>
            <pc:docMk/>
            <pc:sldMk cId="1744472483" sldId="386"/>
            <ac:spMk id="2" creationId="{83A4EC59-6FEA-0429-86AF-432CFCD72FC0}"/>
          </ac:spMkLst>
        </pc:spChg>
        <pc:spChg chg="del">
          <ac:chgData name="Yann Debray" userId="1ebe68dc-eb7a-4e48-a4a6-5c66058e557c" providerId="ADAL" clId="{81F7BD1D-BCBD-4E6C-ACDA-8AE1C2E6FA56}" dt="2025-06-07T04:33:16.210" v="1020" actId="478"/>
          <ac:spMkLst>
            <pc:docMk/>
            <pc:sldMk cId="1744472483" sldId="386"/>
            <ac:spMk id="3" creationId="{5E0D3008-9FB0-5F39-C40F-9B42337577BB}"/>
          </ac:spMkLst>
        </pc:spChg>
        <pc:spChg chg="mod">
          <ac:chgData name="Yann Debray" userId="1ebe68dc-eb7a-4e48-a4a6-5c66058e557c" providerId="ADAL" clId="{81F7BD1D-BCBD-4E6C-ACDA-8AE1C2E6FA56}" dt="2025-06-07T04:32:37.325" v="939" actId="255"/>
          <ac:spMkLst>
            <pc:docMk/>
            <pc:sldMk cId="1744472483" sldId="386"/>
            <ac:spMk id="4" creationId="{AD9D6651-4EF9-9DC4-D25C-DDEDD9C97231}"/>
          </ac:spMkLst>
        </pc:spChg>
        <pc:spChg chg="mod">
          <ac:chgData name="Yann Debray" userId="1ebe68dc-eb7a-4e48-a4a6-5c66058e557c" providerId="ADAL" clId="{81F7BD1D-BCBD-4E6C-ACDA-8AE1C2E6FA56}" dt="2025-06-07T04:32:51.077" v="940"/>
          <ac:spMkLst>
            <pc:docMk/>
            <pc:sldMk cId="1744472483" sldId="386"/>
            <ac:spMk id="7" creationId="{D9E0C3F3-3677-F9DB-FC7E-8538635217EB}"/>
          </ac:spMkLst>
        </pc:spChg>
        <pc:spChg chg="mod">
          <ac:chgData name="Yann Debray" userId="1ebe68dc-eb7a-4e48-a4a6-5c66058e557c" providerId="ADAL" clId="{81F7BD1D-BCBD-4E6C-ACDA-8AE1C2E6FA56}" dt="2025-06-07T04:32:51.077" v="940"/>
          <ac:spMkLst>
            <pc:docMk/>
            <pc:sldMk cId="1744472483" sldId="386"/>
            <ac:spMk id="8" creationId="{BA198095-EE1B-DE7C-D148-CD0241FFDDE6}"/>
          </ac:spMkLst>
        </pc:spChg>
        <pc:spChg chg="add mod">
          <ac:chgData name="Yann Debray" userId="1ebe68dc-eb7a-4e48-a4a6-5c66058e557c" providerId="ADAL" clId="{81F7BD1D-BCBD-4E6C-ACDA-8AE1C2E6FA56}" dt="2025-06-07T04:43:04.938" v="1095" actId="20577"/>
          <ac:spMkLst>
            <pc:docMk/>
            <pc:sldMk cId="1744472483" sldId="386"/>
            <ac:spMk id="9" creationId="{3EA4DB9E-879F-434C-518F-21D2B0912F4E}"/>
          </ac:spMkLst>
        </pc:spChg>
        <pc:grpChg chg="add mod">
          <ac:chgData name="Yann Debray" userId="1ebe68dc-eb7a-4e48-a4a6-5c66058e557c" providerId="ADAL" clId="{81F7BD1D-BCBD-4E6C-ACDA-8AE1C2E6FA56}" dt="2025-06-07T04:32:51.077" v="940"/>
          <ac:grpSpMkLst>
            <pc:docMk/>
            <pc:sldMk cId="1744472483" sldId="386"/>
            <ac:grpSpMk id="5" creationId="{B42DDB69-5851-2955-4D63-535AB4C5B737}"/>
          </ac:grpSpMkLst>
        </pc:grpChg>
        <pc:picChg chg="mod">
          <ac:chgData name="Yann Debray" userId="1ebe68dc-eb7a-4e48-a4a6-5c66058e557c" providerId="ADAL" clId="{81F7BD1D-BCBD-4E6C-ACDA-8AE1C2E6FA56}" dt="2025-06-07T04:32:51.077" v="940"/>
          <ac:picMkLst>
            <pc:docMk/>
            <pc:sldMk cId="1744472483" sldId="386"/>
            <ac:picMk id="6" creationId="{932E8F42-0616-F5D3-5D2D-8916D6271F80}"/>
          </ac:picMkLst>
        </pc:picChg>
      </pc:sldChg>
      <pc:sldChg chg="addSp delSp modSp new mod modNotesTx">
        <pc:chgData name="Yann Debray" userId="1ebe68dc-eb7a-4e48-a4a6-5c66058e557c" providerId="ADAL" clId="{81F7BD1D-BCBD-4E6C-ACDA-8AE1C2E6FA56}" dt="2025-06-07T04:42:19.293" v="1062"/>
        <pc:sldMkLst>
          <pc:docMk/>
          <pc:sldMk cId="3867345051" sldId="387"/>
        </pc:sldMkLst>
        <pc:spChg chg="mod">
          <ac:chgData name="Yann Debray" userId="1ebe68dc-eb7a-4e48-a4a6-5c66058e557c" providerId="ADAL" clId="{81F7BD1D-BCBD-4E6C-ACDA-8AE1C2E6FA56}" dt="2025-06-07T04:35:15.736" v="1026"/>
          <ac:spMkLst>
            <pc:docMk/>
            <pc:sldMk cId="3867345051" sldId="387"/>
            <ac:spMk id="2" creationId="{F838808D-29D3-172A-6EAD-36F715505640}"/>
          </ac:spMkLst>
        </pc:spChg>
        <pc:spChg chg="del">
          <ac:chgData name="Yann Debray" userId="1ebe68dc-eb7a-4e48-a4a6-5c66058e557c" providerId="ADAL" clId="{81F7BD1D-BCBD-4E6C-ACDA-8AE1C2E6FA56}" dt="2025-06-07T04:35:08.196" v="1023"/>
          <ac:spMkLst>
            <pc:docMk/>
            <pc:sldMk cId="3867345051" sldId="387"/>
            <ac:spMk id="3" creationId="{28782405-442D-1DFD-D125-0277BF18312D}"/>
          </ac:spMkLst>
        </pc:spChg>
        <pc:picChg chg="add mod">
          <ac:chgData name="Yann Debray" userId="1ebe68dc-eb7a-4e48-a4a6-5c66058e557c" providerId="ADAL" clId="{81F7BD1D-BCBD-4E6C-ACDA-8AE1C2E6FA56}" dt="2025-06-07T04:35:08.196" v="1023"/>
          <ac:picMkLst>
            <pc:docMk/>
            <pc:sldMk cId="3867345051" sldId="387"/>
            <ac:picMk id="2050" creationId="{BA404CAC-D7CC-432D-DF24-B69CBD2D3258}"/>
          </ac:picMkLst>
        </pc:picChg>
      </pc:sldChg>
      <pc:sldChg chg="addSp delSp modSp new mod">
        <pc:chgData name="Yann Debray" userId="1ebe68dc-eb7a-4e48-a4a6-5c66058e557c" providerId="ADAL" clId="{81F7BD1D-BCBD-4E6C-ACDA-8AE1C2E6FA56}" dt="2025-06-07T04:37:07.087" v="1046"/>
        <pc:sldMkLst>
          <pc:docMk/>
          <pc:sldMk cId="948180177" sldId="388"/>
        </pc:sldMkLst>
        <pc:spChg chg="mod">
          <ac:chgData name="Yann Debray" userId="1ebe68dc-eb7a-4e48-a4a6-5c66058e557c" providerId="ADAL" clId="{81F7BD1D-BCBD-4E6C-ACDA-8AE1C2E6FA56}" dt="2025-06-07T04:35:48.008" v="1044"/>
          <ac:spMkLst>
            <pc:docMk/>
            <pc:sldMk cId="948180177" sldId="388"/>
            <ac:spMk id="2" creationId="{0C70AAFE-E3A1-0FE3-5953-411829DDB0EB}"/>
          </ac:spMkLst>
        </pc:spChg>
        <pc:spChg chg="del">
          <ac:chgData name="Yann Debray" userId="1ebe68dc-eb7a-4e48-a4a6-5c66058e557c" providerId="ADAL" clId="{81F7BD1D-BCBD-4E6C-ACDA-8AE1C2E6FA56}" dt="2025-06-07T04:37:06.678" v="1045" actId="478"/>
          <ac:spMkLst>
            <pc:docMk/>
            <pc:sldMk cId="948180177" sldId="388"/>
            <ac:spMk id="3" creationId="{ED5F16D8-C56B-AF7A-F234-9340D99AC6DD}"/>
          </ac:spMkLst>
        </pc:spChg>
        <pc:spChg chg="add mod">
          <ac:chgData name="Yann Debray" userId="1ebe68dc-eb7a-4e48-a4a6-5c66058e557c" providerId="ADAL" clId="{81F7BD1D-BCBD-4E6C-ACDA-8AE1C2E6FA56}" dt="2025-06-07T04:37:07.087" v="1046"/>
          <ac:spMkLst>
            <pc:docMk/>
            <pc:sldMk cId="948180177" sldId="388"/>
            <ac:spMk id="18" creationId="{F79EFC63-C6FD-8D71-71F1-E1B68EABDD8F}"/>
          </ac:spMkLst>
        </pc:spChg>
        <pc:spChg chg="add mod">
          <ac:chgData name="Yann Debray" userId="1ebe68dc-eb7a-4e48-a4a6-5c66058e557c" providerId="ADAL" clId="{81F7BD1D-BCBD-4E6C-ACDA-8AE1C2E6FA56}" dt="2025-06-07T04:37:07.087" v="1046"/>
          <ac:spMkLst>
            <pc:docMk/>
            <pc:sldMk cId="948180177" sldId="388"/>
            <ac:spMk id="19" creationId="{54C49802-9C60-DF71-5AD3-00E218E03886}"/>
          </ac:spMkLst>
        </pc:spChg>
        <pc:spChg chg="add mod">
          <ac:chgData name="Yann Debray" userId="1ebe68dc-eb7a-4e48-a4a6-5c66058e557c" providerId="ADAL" clId="{81F7BD1D-BCBD-4E6C-ACDA-8AE1C2E6FA56}" dt="2025-06-07T04:37:07.087" v="1046"/>
          <ac:spMkLst>
            <pc:docMk/>
            <pc:sldMk cId="948180177" sldId="388"/>
            <ac:spMk id="40" creationId="{D1E59102-FD36-4E6F-72C0-AE9D318B873B}"/>
          </ac:spMkLst>
        </pc:spChg>
        <pc:spChg chg="add mod">
          <ac:chgData name="Yann Debray" userId="1ebe68dc-eb7a-4e48-a4a6-5c66058e557c" providerId="ADAL" clId="{81F7BD1D-BCBD-4E6C-ACDA-8AE1C2E6FA56}" dt="2025-06-07T04:37:07.087" v="1046"/>
          <ac:spMkLst>
            <pc:docMk/>
            <pc:sldMk cId="948180177" sldId="388"/>
            <ac:spMk id="41" creationId="{7011073C-F435-3DD5-78DF-9925A9A23BFB}"/>
          </ac:spMkLst>
        </pc:spChg>
        <pc:spChg chg="add mod">
          <ac:chgData name="Yann Debray" userId="1ebe68dc-eb7a-4e48-a4a6-5c66058e557c" providerId="ADAL" clId="{81F7BD1D-BCBD-4E6C-ACDA-8AE1C2E6FA56}" dt="2025-06-07T04:37:07.087" v="1046"/>
          <ac:spMkLst>
            <pc:docMk/>
            <pc:sldMk cId="948180177" sldId="388"/>
            <ac:spMk id="43" creationId="{54A5DC92-37B0-2A20-42E7-E4EFF300E078}"/>
          </ac:spMkLst>
        </pc:spChg>
        <pc:spChg chg="add mod">
          <ac:chgData name="Yann Debray" userId="1ebe68dc-eb7a-4e48-a4a6-5c66058e557c" providerId="ADAL" clId="{81F7BD1D-BCBD-4E6C-ACDA-8AE1C2E6FA56}" dt="2025-06-07T04:37:07.087" v="1046"/>
          <ac:spMkLst>
            <pc:docMk/>
            <pc:sldMk cId="948180177" sldId="388"/>
            <ac:spMk id="46" creationId="{A84BE84E-C464-FD28-411D-6A5726464429}"/>
          </ac:spMkLst>
        </pc:spChg>
        <pc:spChg chg="add mod">
          <ac:chgData name="Yann Debray" userId="1ebe68dc-eb7a-4e48-a4a6-5c66058e557c" providerId="ADAL" clId="{81F7BD1D-BCBD-4E6C-ACDA-8AE1C2E6FA56}" dt="2025-06-07T04:37:07.087" v="1046"/>
          <ac:spMkLst>
            <pc:docMk/>
            <pc:sldMk cId="948180177" sldId="388"/>
            <ac:spMk id="51" creationId="{198C9F6F-325C-5736-6DF0-174AEEF8F613}"/>
          </ac:spMkLst>
        </pc:spChg>
        <pc:spChg chg="add mod">
          <ac:chgData name="Yann Debray" userId="1ebe68dc-eb7a-4e48-a4a6-5c66058e557c" providerId="ADAL" clId="{81F7BD1D-BCBD-4E6C-ACDA-8AE1C2E6FA56}" dt="2025-06-07T04:37:07.087" v="1046"/>
          <ac:spMkLst>
            <pc:docMk/>
            <pc:sldMk cId="948180177" sldId="388"/>
            <ac:spMk id="52" creationId="{F12CE028-5FB7-239B-9931-983D3D3FB868}"/>
          </ac:spMkLst>
        </pc:spChg>
        <pc:spChg chg="add mod">
          <ac:chgData name="Yann Debray" userId="1ebe68dc-eb7a-4e48-a4a6-5c66058e557c" providerId="ADAL" clId="{81F7BD1D-BCBD-4E6C-ACDA-8AE1C2E6FA56}" dt="2025-06-07T04:37:07.087" v="1046"/>
          <ac:spMkLst>
            <pc:docMk/>
            <pc:sldMk cId="948180177" sldId="388"/>
            <ac:spMk id="59" creationId="{09B91D7C-EC63-5E84-8531-5192F1847D97}"/>
          </ac:spMkLst>
        </pc:spChg>
        <pc:spChg chg="add mod">
          <ac:chgData name="Yann Debray" userId="1ebe68dc-eb7a-4e48-a4a6-5c66058e557c" providerId="ADAL" clId="{81F7BD1D-BCBD-4E6C-ACDA-8AE1C2E6FA56}" dt="2025-06-07T04:37:07.087" v="1046"/>
          <ac:spMkLst>
            <pc:docMk/>
            <pc:sldMk cId="948180177" sldId="388"/>
            <ac:spMk id="60" creationId="{BC212A0C-4E5D-C4DF-B573-EC59F3CC1B1F}"/>
          </ac:spMkLst>
        </pc:spChg>
      </pc:sldChg>
      <pc:sldChg chg="modSp add mod">
        <pc:chgData name="Yann Debray" userId="1ebe68dc-eb7a-4e48-a4a6-5c66058e557c" providerId="ADAL" clId="{81F7BD1D-BCBD-4E6C-ACDA-8AE1C2E6FA56}" dt="2025-06-07T04:45:50.511" v="1153" actId="27636"/>
        <pc:sldMkLst>
          <pc:docMk/>
          <pc:sldMk cId="1961236217" sldId="389"/>
        </pc:sldMkLst>
        <pc:spChg chg="mod">
          <ac:chgData name="Yann Debray" userId="1ebe68dc-eb7a-4e48-a4a6-5c66058e557c" providerId="ADAL" clId="{81F7BD1D-BCBD-4E6C-ACDA-8AE1C2E6FA56}" dt="2025-06-07T04:43:58.051" v="1105" actId="20577"/>
          <ac:spMkLst>
            <pc:docMk/>
            <pc:sldMk cId="1961236217" sldId="389"/>
            <ac:spMk id="2" creationId="{8D12F942-5736-8884-E122-8D380860FAFE}"/>
          </ac:spMkLst>
        </pc:spChg>
        <pc:spChg chg="mod">
          <ac:chgData name="Yann Debray" userId="1ebe68dc-eb7a-4e48-a4a6-5c66058e557c" providerId="ADAL" clId="{81F7BD1D-BCBD-4E6C-ACDA-8AE1C2E6FA56}" dt="2025-06-07T04:45:50.511" v="1153" actId="27636"/>
          <ac:spMkLst>
            <pc:docMk/>
            <pc:sldMk cId="1961236217" sldId="389"/>
            <ac:spMk id="4" creationId="{04ACCC2A-58E4-4A80-AB44-79FD297DFAD4}"/>
          </ac:spMkLst>
        </pc:spChg>
        <pc:spChg chg="mod">
          <ac:chgData name="Yann Debray" userId="1ebe68dc-eb7a-4e48-a4a6-5c66058e557c" providerId="ADAL" clId="{81F7BD1D-BCBD-4E6C-ACDA-8AE1C2E6FA56}" dt="2025-06-07T04:44:44.877" v="1143" actId="6549"/>
          <ac:spMkLst>
            <pc:docMk/>
            <pc:sldMk cId="1961236217" sldId="389"/>
            <ac:spMk id="9" creationId="{3FCB0F33-9B76-7148-7289-CB11A72A6513}"/>
          </ac:spMkLst>
        </pc:spChg>
      </pc:sldChg>
      <pc:sldChg chg="modSp add mod modNotesTx">
        <pc:chgData name="Yann Debray" userId="1ebe68dc-eb7a-4e48-a4a6-5c66058e557c" providerId="ADAL" clId="{81F7BD1D-BCBD-4E6C-ACDA-8AE1C2E6FA56}" dt="2025-06-07T21:01:55.759" v="1949" actId="20577"/>
        <pc:sldMkLst>
          <pc:docMk/>
          <pc:sldMk cId="1283108471" sldId="390"/>
        </pc:sldMkLst>
        <pc:spChg chg="mod">
          <ac:chgData name="Yann Debray" userId="1ebe68dc-eb7a-4e48-a4a6-5c66058e557c" providerId="ADAL" clId="{81F7BD1D-BCBD-4E6C-ACDA-8AE1C2E6FA56}" dt="2025-06-07T21:01:55.759" v="1949" actId="20577"/>
          <ac:spMkLst>
            <pc:docMk/>
            <pc:sldMk cId="1283108471" sldId="390"/>
            <ac:spMk id="2" creationId="{6F370D03-D79B-9C52-635F-A6337B7CA693}"/>
          </ac:spMkLst>
        </pc:spChg>
      </pc:sldChg>
      <pc:sldChg chg="addSp delSp modSp add del mod modClrScheme chgLayout">
        <pc:chgData name="Yann Debray" userId="1ebe68dc-eb7a-4e48-a4a6-5c66058e557c" providerId="ADAL" clId="{81F7BD1D-BCBD-4E6C-ACDA-8AE1C2E6FA56}" dt="2025-06-07T18:56:51.102" v="1254" actId="2696"/>
        <pc:sldMkLst>
          <pc:docMk/>
          <pc:sldMk cId="4207228658" sldId="390"/>
        </pc:sldMkLst>
        <pc:spChg chg="mod">
          <ac:chgData name="Yann Debray" userId="1ebe68dc-eb7a-4e48-a4a6-5c66058e557c" providerId="ADAL" clId="{81F7BD1D-BCBD-4E6C-ACDA-8AE1C2E6FA56}" dt="2025-06-07T18:23:02.294" v="1208" actId="26606"/>
          <ac:spMkLst>
            <pc:docMk/>
            <pc:sldMk cId="4207228658" sldId="390"/>
            <ac:spMk id="2" creationId="{6F370D03-D79B-9C52-635F-A6337B7CA693}"/>
          </ac:spMkLst>
        </pc:spChg>
        <pc:spChg chg="mod">
          <ac:chgData name="Yann Debray" userId="1ebe68dc-eb7a-4e48-a4a6-5c66058e557c" providerId="ADAL" clId="{81F7BD1D-BCBD-4E6C-ACDA-8AE1C2E6FA56}" dt="2025-06-07T18:23:02.294" v="1208" actId="26606"/>
          <ac:spMkLst>
            <pc:docMk/>
            <pc:sldMk cId="4207228658" sldId="390"/>
            <ac:spMk id="4" creationId="{11C82261-EA82-DEEF-2CB4-EB5390A97B82}"/>
          </ac:spMkLst>
        </pc:spChg>
        <pc:picChg chg="add del mod">
          <ac:chgData name="Yann Debray" userId="1ebe68dc-eb7a-4e48-a4a6-5c66058e557c" providerId="ADAL" clId="{81F7BD1D-BCBD-4E6C-ACDA-8AE1C2E6FA56}" dt="2025-06-07T18:23:04.856" v="1210" actId="478"/>
          <ac:picMkLst>
            <pc:docMk/>
            <pc:sldMk cId="4207228658" sldId="390"/>
            <ac:picMk id="5" creationId="{5A7B3E3D-5197-2569-8CDD-EE454D1BFC63}"/>
          </ac:picMkLst>
        </pc:picChg>
        <pc:picChg chg="add mod">
          <ac:chgData name="Yann Debray" userId="1ebe68dc-eb7a-4e48-a4a6-5c66058e557c" providerId="ADAL" clId="{81F7BD1D-BCBD-4E6C-ACDA-8AE1C2E6FA56}" dt="2025-06-07T18:23:14.927" v="1212" actId="1076"/>
          <ac:picMkLst>
            <pc:docMk/>
            <pc:sldMk cId="4207228658" sldId="390"/>
            <ac:picMk id="7" creationId="{34F93456-80BF-ECC7-6174-1A4A47C452D3}"/>
          </ac:picMkLst>
        </pc:picChg>
      </pc:sldChg>
      <pc:sldChg chg="modSp add modTransition modAnim modNotesTx">
        <pc:chgData name="Yann Debray" userId="1ebe68dc-eb7a-4e48-a4a6-5c66058e557c" providerId="ADAL" clId="{81F7BD1D-BCBD-4E6C-ACDA-8AE1C2E6FA56}" dt="2025-06-07T19:22:58.181" v="1791" actId="6549"/>
        <pc:sldMkLst>
          <pc:docMk/>
          <pc:sldMk cId="3101618730" sldId="391"/>
        </pc:sldMkLst>
        <pc:picChg chg="mod">
          <ac:chgData name="Yann Debray" userId="1ebe68dc-eb7a-4e48-a4a6-5c66058e557c" providerId="ADAL" clId="{81F7BD1D-BCBD-4E6C-ACDA-8AE1C2E6FA56}" dt="2025-06-07T18:57:49.656" v="1265" actId="732"/>
          <ac:picMkLst>
            <pc:docMk/>
            <pc:sldMk cId="3101618730" sldId="391"/>
            <ac:picMk id="1026" creationId="{1313C286-1A38-0666-17FD-AA5442C3A84B}"/>
          </ac:picMkLst>
        </pc:picChg>
      </pc:sldChg>
      <pc:sldChg chg="addSp modSp new del mod modClrScheme chgLayout modNotesTx">
        <pc:chgData name="Yann Debray" userId="1ebe68dc-eb7a-4e48-a4a6-5c66058e557c" providerId="ADAL" clId="{81F7BD1D-BCBD-4E6C-ACDA-8AE1C2E6FA56}" dt="2025-06-07T18:56:51.102" v="1254" actId="2696"/>
        <pc:sldMkLst>
          <pc:docMk/>
          <pc:sldMk cId="3503126139" sldId="391"/>
        </pc:sldMkLst>
        <pc:picChg chg="add mod">
          <ac:chgData name="Yann Debray" userId="1ebe68dc-eb7a-4e48-a4a6-5c66058e557c" providerId="ADAL" clId="{81F7BD1D-BCBD-4E6C-ACDA-8AE1C2E6FA56}" dt="2025-06-07T18:33:06.368" v="1227" actId="18131"/>
          <ac:picMkLst>
            <pc:docMk/>
            <pc:sldMk cId="3503126139" sldId="391"/>
            <ac:picMk id="1026" creationId="{1313C286-1A38-0666-17FD-AA5442C3A84B}"/>
          </ac:picMkLst>
        </pc:picChg>
      </pc:sldChg>
      <pc:sldChg chg="add ord">
        <pc:chgData name="Yann Debray" userId="1ebe68dc-eb7a-4e48-a4a6-5c66058e557c" providerId="ADAL" clId="{81F7BD1D-BCBD-4E6C-ACDA-8AE1C2E6FA56}" dt="2025-06-07T19:04:12.764" v="1731"/>
        <pc:sldMkLst>
          <pc:docMk/>
          <pc:sldMk cId="1471890973" sldId="392"/>
        </pc:sldMkLst>
      </pc:sldChg>
      <pc:sldChg chg="addSp delSp modSp new del mod ord">
        <pc:chgData name="Yann Debray" userId="1ebe68dc-eb7a-4e48-a4a6-5c66058e557c" providerId="ADAL" clId="{81F7BD1D-BCBD-4E6C-ACDA-8AE1C2E6FA56}" dt="2025-06-07T18:56:51.102" v="1254" actId="2696"/>
        <pc:sldMkLst>
          <pc:docMk/>
          <pc:sldMk cId="2984941600" sldId="392"/>
        </pc:sldMkLst>
        <pc:spChg chg="add del">
          <ac:chgData name="Yann Debray" userId="1ebe68dc-eb7a-4e48-a4a6-5c66058e557c" providerId="ADAL" clId="{81F7BD1D-BCBD-4E6C-ACDA-8AE1C2E6FA56}" dt="2025-06-07T18:49:30.015" v="1231" actId="22"/>
          <ac:spMkLst>
            <pc:docMk/>
            <pc:sldMk cId="2984941600" sldId="392"/>
            <ac:spMk id="3" creationId="{1A534300-5FC7-EF65-95DF-73F88B216520}"/>
          </ac:spMkLst>
        </pc:spChg>
        <pc:picChg chg="add mod modCrop">
          <ac:chgData name="Yann Debray" userId="1ebe68dc-eb7a-4e48-a4a6-5c66058e557c" providerId="ADAL" clId="{81F7BD1D-BCBD-4E6C-ACDA-8AE1C2E6FA56}" dt="2025-06-07T18:49:50.509" v="1235" actId="732"/>
          <ac:picMkLst>
            <pc:docMk/>
            <pc:sldMk cId="2984941600" sldId="392"/>
            <ac:picMk id="5" creationId="{06447F1F-0DD2-524B-3C03-5BF5BAFE077A}"/>
          </ac:picMkLst>
        </pc:picChg>
      </pc:sldChg>
      <pc:sldChg chg="addSp delSp new mod modNotesTx">
        <pc:chgData name="Yann Debray" userId="1ebe68dc-eb7a-4e48-a4a6-5c66058e557c" providerId="ADAL" clId="{81F7BD1D-BCBD-4E6C-ACDA-8AE1C2E6FA56}" dt="2025-06-07T19:26:37.679" v="1802"/>
        <pc:sldMkLst>
          <pc:docMk/>
          <pc:sldMk cId="3393916241" sldId="393"/>
        </pc:sldMkLst>
        <pc:picChg chg="add">
          <ac:chgData name="Yann Debray" userId="1ebe68dc-eb7a-4e48-a4a6-5c66058e557c" providerId="ADAL" clId="{81F7BD1D-BCBD-4E6C-ACDA-8AE1C2E6FA56}" dt="2025-06-07T19:25:18.339" v="1793" actId="22"/>
          <ac:picMkLst>
            <pc:docMk/>
            <pc:sldMk cId="3393916241" sldId="393"/>
            <ac:picMk id="3" creationId="{23A6FCC2-AFD2-F83D-85C3-A9656D1E052D}"/>
          </ac:picMkLst>
        </pc:picChg>
        <pc:picChg chg="add del">
          <ac:chgData name="Yann Debray" userId="1ebe68dc-eb7a-4e48-a4a6-5c66058e557c" providerId="ADAL" clId="{81F7BD1D-BCBD-4E6C-ACDA-8AE1C2E6FA56}" dt="2025-06-07T19:25:50.100" v="1798" actId="478"/>
          <ac:picMkLst>
            <pc:docMk/>
            <pc:sldMk cId="3393916241" sldId="393"/>
            <ac:picMk id="5" creationId="{A0E13086-CECD-2D69-3D92-3D90841268E4}"/>
          </ac:picMkLst>
        </pc:picChg>
        <pc:picChg chg="add del">
          <ac:chgData name="Yann Debray" userId="1ebe68dc-eb7a-4e48-a4a6-5c66058e557c" providerId="ADAL" clId="{81F7BD1D-BCBD-4E6C-ACDA-8AE1C2E6FA56}" dt="2025-06-07T19:25:52.170" v="1800" actId="478"/>
          <ac:picMkLst>
            <pc:docMk/>
            <pc:sldMk cId="3393916241" sldId="393"/>
            <ac:picMk id="7" creationId="{0D268F89-DDF6-3EA7-588A-16B757A1C9E2}"/>
          </ac:picMkLst>
        </pc:picChg>
        <pc:picChg chg="add">
          <ac:chgData name="Yann Debray" userId="1ebe68dc-eb7a-4e48-a4a6-5c66058e557c" providerId="ADAL" clId="{81F7BD1D-BCBD-4E6C-ACDA-8AE1C2E6FA56}" dt="2025-06-07T19:26:03.248" v="1801" actId="22"/>
          <ac:picMkLst>
            <pc:docMk/>
            <pc:sldMk cId="3393916241" sldId="393"/>
            <ac:picMk id="9" creationId="{70CAA040-CD1D-E5DA-6BBE-346F4C0FBF52}"/>
          </ac:picMkLst>
        </pc:picChg>
      </pc:sldChg>
      <pc:sldChg chg="addSp modSp new mod ord modClrScheme chgLayout modNotesTx">
        <pc:chgData name="Yann Debray" userId="1ebe68dc-eb7a-4e48-a4a6-5c66058e557c" providerId="ADAL" clId="{81F7BD1D-BCBD-4E6C-ACDA-8AE1C2E6FA56}" dt="2025-06-07T19:44:23.949" v="1858"/>
        <pc:sldMkLst>
          <pc:docMk/>
          <pc:sldMk cId="1030520255" sldId="394"/>
        </pc:sldMkLst>
        <pc:picChg chg="add mod">
          <ac:chgData name="Yann Debray" userId="1ebe68dc-eb7a-4e48-a4a6-5c66058e557c" providerId="ADAL" clId="{81F7BD1D-BCBD-4E6C-ACDA-8AE1C2E6FA56}" dt="2025-06-07T19:27:10.233" v="1805" actId="26606"/>
          <ac:picMkLst>
            <pc:docMk/>
            <pc:sldMk cId="1030520255" sldId="394"/>
            <ac:picMk id="2050" creationId="{468266F4-745A-4DB1-9B84-07E6F15EBEE8}"/>
          </ac:picMkLst>
        </pc:picChg>
      </pc:sldChg>
      <pc:sldChg chg="addSp delSp modSp new mod">
        <pc:chgData name="Yann Debray" userId="1ebe68dc-eb7a-4e48-a4a6-5c66058e557c" providerId="ADAL" clId="{81F7BD1D-BCBD-4E6C-ACDA-8AE1C2E6FA56}" dt="2025-06-07T19:43:39.856" v="1853" actId="14100"/>
        <pc:sldMkLst>
          <pc:docMk/>
          <pc:sldMk cId="725494910" sldId="395"/>
        </pc:sldMkLst>
        <pc:spChg chg="mod">
          <ac:chgData name="Yann Debray" userId="1ebe68dc-eb7a-4e48-a4a6-5c66058e557c" providerId="ADAL" clId="{81F7BD1D-BCBD-4E6C-ACDA-8AE1C2E6FA56}" dt="2025-06-07T19:41:40.032" v="1832" actId="20577"/>
          <ac:spMkLst>
            <pc:docMk/>
            <pc:sldMk cId="725494910" sldId="395"/>
            <ac:spMk id="2" creationId="{74C01347-57EA-CCDD-2CA9-C486720E6798}"/>
          </ac:spMkLst>
        </pc:spChg>
        <pc:spChg chg="del">
          <ac:chgData name="Yann Debray" userId="1ebe68dc-eb7a-4e48-a4a6-5c66058e557c" providerId="ADAL" clId="{81F7BD1D-BCBD-4E6C-ACDA-8AE1C2E6FA56}" dt="2025-06-07T19:41:44.003" v="1833"/>
          <ac:spMkLst>
            <pc:docMk/>
            <pc:sldMk cId="725494910" sldId="395"/>
            <ac:spMk id="3" creationId="{71581F3B-ACF6-B660-48A9-EC384A482AAD}"/>
          </ac:spMkLst>
        </pc:spChg>
        <pc:spChg chg="add mod">
          <ac:chgData name="Yann Debray" userId="1ebe68dc-eb7a-4e48-a4a6-5c66058e557c" providerId="ADAL" clId="{81F7BD1D-BCBD-4E6C-ACDA-8AE1C2E6FA56}" dt="2025-06-07T19:43:39.856" v="1853" actId="14100"/>
          <ac:spMkLst>
            <pc:docMk/>
            <pc:sldMk cId="725494910" sldId="395"/>
            <ac:spMk id="6" creationId="{45974768-516C-A6C6-B4AF-9FBA0C2EA44D}"/>
          </ac:spMkLst>
        </pc:spChg>
        <pc:graphicFrameChg chg="add mod modGraphic">
          <ac:chgData name="Yann Debray" userId="1ebe68dc-eb7a-4e48-a4a6-5c66058e557c" providerId="ADAL" clId="{81F7BD1D-BCBD-4E6C-ACDA-8AE1C2E6FA56}" dt="2025-06-07T19:42:53.159" v="1843" actId="1076"/>
          <ac:graphicFrameMkLst>
            <pc:docMk/>
            <pc:sldMk cId="725494910" sldId="395"/>
            <ac:graphicFrameMk id="4" creationId="{9A05F362-350C-DB92-6078-3116001B3EC7}"/>
          </ac:graphicFrameMkLst>
        </pc:graphicFrameChg>
      </pc:sldChg>
      <pc:sldChg chg="addSp delSp modSp new mod">
        <pc:chgData name="Yann Debray" userId="1ebe68dc-eb7a-4e48-a4a6-5c66058e557c" providerId="ADAL" clId="{81F7BD1D-BCBD-4E6C-ACDA-8AE1C2E6FA56}" dt="2025-06-07T19:41:14.213" v="1828"/>
        <pc:sldMkLst>
          <pc:docMk/>
          <pc:sldMk cId="4045813238" sldId="396"/>
        </pc:sldMkLst>
        <pc:spChg chg="mod">
          <ac:chgData name="Yann Debray" userId="1ebe68dc-eb7a-4e48-a4a6-5c66058e557c" providerId="ADAL" clId="{81F7BD1D-BCBD-4E6C-ACDA-8AE1C2E6FA56}" dt="2025-06-07T19:41:14.213" v="1828"/>
          <ac:spMkLst>
            <pc:docMk/>
            <pc:sldMk cId="4045813238" sldId="396"/>
            <ac:spMk id="2" creationId="{130267C7-688A-FDF9-278C-980112D6F2D4}"/>
          </ac:spMkLst>
        </pc:spChg>
        <pc:spChg chg="del">
          <ac:chgData name="Yann Debray" userId="1ebe68dc-eb7a-4e48-a4a6-5c66058e557c" providerId="ADAL" clId="{81F7BD1D-BCBD-4E6C-ACDA-8AE1C2E6FA56}" dt="2025-06-07T19:40:56.101" v="1825"/>
          <ac:spMkLst>
            <pc:docMk/>
            <pc:sldMk cId="4045813238" sldId="396"/>
            <ac:spMk id="3" creationId="{F03120F4-0E45-9830-6A4D-6D7903FAC5E6}"/>
          </ac:spMkLst>
        </pc:spChg>
        <pc:picChg chg="add mod">
          <ac:chgData name="Yann Debray" userId="1ebe68dc-eb7a-4e48-a4a6-5c66058e557c" providerId="ADAL" clId="{81F7BD1D-BCBD-4E6C-ACDA-8AE1C2E6FA56}" dt="2025-06-07T19:40:56.101" v="1825"/>
          <ac:picMkLst>
            <pc:docMk/>
            <pc:sldMk cId="4045813238" sldId="396"/>
            <ac:picMk id="4098" creationId="{8695FEF1-3C56-DE3C-5E46-E4067B9182FC}"/>
          </ac:picMkLst>
        </pc:picChg>
      </pc:sldChg>
      <pc:sldChg chg="addSp delSp modSp new mod modClrScheme chgLayout">
        <pc:chgData name="Yann Debray" userId="1ebe68dc-eb7a-4e48-a4a6-5c66058e557c" providerId="ADAL" clId="{81F7BD1D-BCBD-4E6C-ACDA-8AE1C2E6FA56}" dt="2025-06-07T19:45:54.785" v="1882" actId="20577"/>
        <pc:sldMkLst>
          <pc:docMk/>
          <pc:sldMk cId="1076427243" sldId="397"/>
        </pc:sldMkLst>
        <pc:spChg chg="del mod ord">
          <ac:chgData name="Yann Debray" userId="1ebe68dc-eb7a-4e48-a4a6-5c66058e557c" providerId="ADAL" clId="{81F7BD1D-BCBD-4E6C-ACDA-8AE1C2E6FA56}" dt="2025-06-07T19:44:12.932" v="1854" actId="700"/>
          <ac:spMkLst>
            <pc:docMk/>
            <pc:sldMk cId="1076427243" sldId="397"/>
            <ac:spMk id="2" creationId="{32A7FA84-9668-D46C-7D8D-587D7AC32E72}"/>
          </ac:spMkLst>
        </pc:spChg>
        <pc:spChg chg="del mod ord">
          <ac:chgData name="Yann Debray" userId="1ebe68dc-eb7a-4e48-a4a6-5c66058e557c" providerId="ADAL" clId="{81F7BD1D-BCBD-4E6C-ACDA-8AE1C2E6FA56}" dt="2025-06-07T19:44:12.932" v="1854" actId="700"/>
          <ac:spMkLst>
            <pc:docMk/>
            <pc:sldMk cId="1076427243" sldId="397"/>
            <ac:spMk id="3" creationId="{873E6A1E-9B61-4273-D252-2D58E760B8D1}"/>
          </ac:spMkLst>
        </pc:spChg>
        <pc:spChg chg="add mod ord">
          <ac:chgData name="Yann Debray" userId="1ebe68dc-eb7a-4e48-a4a6-5c66058e557c" providerId="ADAL" clId="{81F7BD1D-BCBD-4E6C-ACDA-8AE1C2E6FA56}" dt="2025-06-07T19:45:04.397" v="1873" actId="20577"/>
          <ac:spMkLst>
            <pc:docMk/>
            <pc:sldMk cId="1076427243" sldId="397"/>
            <ac:spMk id="4" creationId="{9674EDE0-0888-6536-7E5A-068862C956E6}"/>
          </ac:spMkLst>
        </pc:spChg>
        <pc:spChg chg="add del mod ord">
          <ac:chgData name="Yann Debray" userId="1ebe68dc-eb7a-4e48-a4a6-5c66058e557c" providerId="ADAL" clId="{81F7BD1D-BCBD-4E6C-ACDA-8AE1C2E6FA56}" dt="2025-06-07T19:44:33.389" v="1861"/>
          <ac:spMkLst>
            <pc:docMk/>
            <pc:sldMk cId="1076427243" sldId="397"/>
            <ac:spMk id="5" creationId="{BCF582F5-9F2F-6048-EDCA-4C9EE1A9640E}"/>
          </ac:spMkLst>
        </pc:spChg>
        <pc:spChg chg="add mod ord">
          <ac:chgData name="Yann Debray" userId="1ebe68dc-eb7a-4e48-a4a6-5c66058e557c" providerId="ADAL" clId="{81F7BD1D-BCBD-4E6C-ACDA-8AE1C2E6FA56}" dt="2025-06-07T19:45:54.785" v="1882" actId="20577"/>
          <ac:spMkLst>
            <pc:docMk/>
            <pc:sldMk cId="1076427243" sldId="397"/>
            <ac:spMk id="6" creationId="{39EB8212-354C-2A38-C3FD-50A7ED818494}"/>
          </ac:spMkLst>
        </pc:spChg>
        <pc:spChg chg="add mod">
          <ac:chgData name="Yann Debray" userId="1ebe68dc-eb7a-4e48-a4a6-5c66058e557c" providerId="ADAL" clId="{81F7BD1D-BCBD-4E6C-ACDA-8AE1C2E6FA56}" dt="2025-06-07T19:45:45.079" v="1881" actId="14100"/>
          <ac:spMkLst>
            <pc:docMk/>
            <pc:sldMk cId="1076427243" sldId="397"/>
            <ac:spMk id="9" creationId="{E1B3D85D-6008-4CE0-7498-A344AABFA48A}"/>
          </ac:spMkLst>
        </pc:spChg>
        <pc:graphicFrameChg chg="add mod modGraphic">
          <ac:chgData name="Yann Debray" userId="1ebe68dc-eb7a-4e48-a4a6-5c66058e557c" providerId="ADAL" clId="{81F7BD1D-BCBD-4E6C-ACDA-8AE1C2E6FA56}" dt="2025-06-07T19:45:24.997" v="1878" actId="1076"/>
          <ac:graphicFrameMkLst>
            <pc:docMk/>
            <pc:sldMk cId="1076427243" sldId="397"/>
            <ac:graphicFrameMk id="7" creationId="{D21FAF6D-4DB5-42EB-5E90-61FB4F387D3F}"/>
          </ac:graphicFrameMkLst>
        </pc:graphicFrameChg>
      </pc:sldChg>
      <pc:sldChg chg="addSp delSp modSp new mod">
        <pc:chgData name="Yann Debray" userId="1ebe68dc-eb7a-4e48-a4a6-5c66058e557c" providerId="ADAL" clId="{81F7BD1D-BCBD-4E6C-ACDA-8AE1C2E6FA56}" dt="2025-06-07T19:54:11.337" v="1925" actId="22"/>
        <pc:sldMkLst>
          <pc:docMk/>
          <pc:sldMk cId="4041657066" sldId="398"/>
        </pc:sldMkLst>
        <pc:spChg chg="mod">
          <ac:chgData name="Yann Debray" userId="1ebe68dc-eb7a-4e48-a4a6-5c66058e557c" providerId="ADAL" clId="{81F7BD1D-BCBD-4E6C-ACDA-8AE1C2E6FA56}" dt="2025-06-07T19:53:26.226" v="1924"/>
          <ac:spMkLst>
            <pc:docMk/>
            <pc:sldMk cId="4041657066" sldId="398"/>
            <ac:spMk id="2" creationId="{0DB88C19-D46A-C939-3FA4-D2177BA83DBC}"/>
          </ac:spMkLst>
        </pc:spChg>
        <pc:spChg chg="del">
          <ac:chgData name="Yann Debray" userId="1ebe68dc-eb7a-4e48-a4a6-5c66058e557c" providerId="ADAL" clId="{81F7BD1D-BCBD-4E6C-ACDA-8AE1C2E6FA56}" dt="2025-06-07T19:54:11.337" v="1925" actId="22"/>
          <ac:spMkLst>
            <pc:docMk/>
            <pc:sldMk cId="4041657066" sldId="398"/>
            <ac:spMk id="3" creationId="{C8836C48-CCA2-F0BB-20BB-304044F80DB3}"/>
          </ac:spMkLst>
        </pc:spChg>
        <pc:picChg chg="add mod ord">
          <ac:chgData name="Yann Debray" userId="1ebe68dc-eb7a-4e48-a4a6-5c66058e557c" providerId="ADAL" clId="{81F7BD1D-BCBD-4E6C-ACDA-8AE1C2E6FA56}" dt="2025-06-07T19:54:11.337" v="1925" actId="22"/>
          <ac:picMkLst>
            <pc:docMk/>
            <pc:sldMk cId="4041657066" sldId="398"/>
            <ac:picMk id="5" creationId="{F2D899DC-7AE7-24B7-8F45-3EE5ACFD9D0C}"/>
          </ac:picMkLst>
        </pc:picChg>
      </pc:sldChg>
      <pc:sldChg chg="addSp new mod modShow">
        <pc:chgData name="Yann Debray" userId="1ebe68dc-eb7a-4e48-a4a6-5c66058e557c" providerId="ADAL" clId="{81F7BD1D-BCBD-4E6C-ACDA-8AE1C2E6FA56}" dt="2025-06-07T20:03:30.904" v="1929" actId="729"/>
        <pc:sldMkLst>
          <pc:docMk/>
          <pc:sldMk cId="1550893664" sldId="399"/>
        </pc:sldMkLst>
        <pc:picChg chg="add">
          <ac:chgData name="Yann Debray" userId="1ebe68dc-eb7a-4e48-a4a6-5c66058e557c" providerId="ADAL" clId="{81F7BD1D-BCBD-4E6C-ACDA-8AE1C2E6FA56}" dt="2025-06-07T20:02:41.044" v="1928" actId="22"/>
          <ac:picMkLst>
            <pc:docMk/>
            <pc:sldMk cId="1550893664" sldId="399"/>
            <ac:picMk id="5" creationId="{C88FE95A-DE9D-5B63-3118-A18B4DBC084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6/7/2025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landgarros.com/en-us/article/2024-official-poster-paul-rousteau-photographer-artificial-intelligenc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02124"/>
                </a:solidFill>
                <a:effectLst/>
                <a:latin typeface="Google Sans"/>
                <a:hlinkClick r:id="rId3"/>
              </a:rPr>
              <a:t>2024 poster: Paul </a:t>
            </a:r>
            <a:r>
              <a:rPr lang="en-US" b="0" i="0" u="none" strike="noStrike" dirty="0" err="1">
                <a:solidFill>
                  <a:srgbClr val="202124"/>
                </a:solidFill>
                <a:effectLst/>
                <a:latin typeface="Google Sans"/>
                <a:hlinkClick r:id="rId3"/>
              </a:rPr>
              <a:t>Rousteau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Google Sans"/>
                <a:hlinkClick r:id="rId3"/>
              </a:rPr>
              <a:t> brings Roland-Garros to the Seine</a:t>
            </a:r>
          </a:p>
          <a:p>
            <a:endParaRPr lang="en-US" dirty="0"/>
          </a:p>
          <a:p>
            <a:r>
              <a:rPr lang="en-US" dirty="0"/>
              <a:t>Tennis is back in Paris with the French Open at Roland Garros.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96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https://github.com/karpathy/Random-Forest-Matlab</a:t>
            </a:r>
          </a:p>
          <a:p>
            <a:endParaRPr lang="en-US" dirty="0"/>
          </a:p>
          <a:p>
            <a:r>
              <a:rPr lang="en-US" dirty="0"/>
              <a:t>% --- replace these two lines ---</a:t>
            </a:r>
          </a:p>
          <a:p>
            <a:r>
              <a:rPr lang="en-US" dirty="0"/>
              <a:t>% </a:t>
            </a:r>
            <a:r>
              <a:rPr lang="en-US" dirty="0" err="1"/>
              <a:t>cmap</a:t>
            </a:r>
            <a:r>
              <a:rPr lang="en-US" dirty="0"/>
              <a:t> = [1 0.8 0.8; 0.95 1 0.95; 0.9 0.9 1];</a:t>
            </a:r>
          </a:p>
          <a:p>
            <a:r>
              <a:rPr lang="en-US" dirty="0"/>
              <a:t>% colormap(</a:t>
            </a:r>
            <a:r>
              <a:rPr lang="en-US" dirty="0" err="1"/>
              <a:t>cmap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% --- with this one ---</a:t>
            </a:r>
          </a:p>
          <a:p>
            <a:r>
              <a:rPr lang="en-US" dirty="0"/>
              <a:t>colormap(parula(3));   % use 3 discrete parula </a:t>
            </a:r>
            <a:r>
              <a:rPr lang="en-US" dirty="0" err="1"/>
              <a:t>colours</a:t>
            </a:r>
            <a:r>
              <a:rPr lang="en-US" dirty="0"/>
              <a:t> (one per class)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wikipedia.org/wiki/</a:t>
            </a:r>
            <a:r>
              <a:rPr lang="en-US" dirty="0" err="1"/>
              <a:t>Gradient_boosting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90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</a:t>
            </a:r>
            <a:r>
              <a:rPr lang="en-US" b="1" dirty="0"/>
              <a:t>five new predictors</a:t>
            </a:r>
            <a:r>
              <a:rPr lang="en-US" dirty="0"/>
              <a:t> I pulled straight out of the match file and why they make sense for </a:t>
            </a:r>
            <a:r>
              <a:rPr lang="en-US" i="1" dirty="0"/>
              <a:t>pre-match</a:t>
            </a:r>
            <a:r>
              <a:rPr lang="en-US" dirty="0"/>
              <a:t> forecasts. (They all exist before the first ball is struck, so we avoid any leakage from in-match stats such as aces or double-faults.)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30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Why they help (feature importance)</a:t>
            </a:r>
          </a:p>
          <a:p>
            <a:pPr>
              <a:buNone/>
            </a:pPr>
            <a:r>
              <a:rPr lang="en-US" dirty="0"/>
              <a:t>The Random-Forest’s top contributors (see the “Top-10 Feature Importances” widget) underline the intuition: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Rest-days diff (~44 % of split weight)</a:t>
            </a:r>
            <a:r>
              <a:rPr lang="en-US" dirty="0"/>
              <a:t> – fatigue is king in five-set clay battles.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Rank-points diff</a:t>
            </a:r>
            <a:r>
              <a:rPr lang="en-US" dirty="0"/>
              <a:t> – refined snapshot of season-to-date quality.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Rank diff</a:t>
            </a:r>
            <a:r>
              <a:rPr lang="en-US" dirty="0"/>
              <a:t> – coarse but still valuable.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Elo diff &amp; Clay-Elo diff</a:t>
            </a:r>
            <a:r>
              <a:rPr lang="en-US" dirty="0"/>
              <a:t> – the tried-and-true rating pair now share the load with freshness indicators.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94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www.rolandgarros.com/en-us/photo-gallery/rg2024-gallery-best-of-the-roland-garros-photographers?photo=4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58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www.youtube.com/watch?v=jaRUC87ay1k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0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76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5812C-8DAA-6E2D-B75C-32CAED812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94CFA-4782-679D-6470-6A2D8D4EA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B45F-7496-DE27-77C3-CCBB99F06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Yann, and in this video, I’ll show you how I’m using machine learning to predict the winner of the tournament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F97E7-3938-CFFE-4E7E-AABABD398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7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is opposing last year’s champion, Carlos Alcaraz, to the number one tennis player, Jannik Sinner.</a:t>
            </a:r>
          </a:p>
          <a:p>
            <a:r>
              <a:rPr lang="en-US" dirty="0"/>
              <a:t>www.atptour.com/en/players/atp-head-2-head/carlos-alcaraz-vs-jannik-sinner/a0e2/s0ag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8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4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83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287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https://en.wikipedia.org/wiki/Elo_rating_system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5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586A4-A339-3A69-EF65-0D8F1554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173692-DD21-2E52-60C4-44E662E49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32163-2F90-4A10-6B0A-D3C1B5BEA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Elo rating</a:t>
            </a:r>
            <a:r>
              <a:rPr lang="en-US" dirty="0"/>
              <a:t> is a method for calculating the </a:t>
            </a:r>
            <a:r>
              <a:rPr lang="en-US" i="1" dirty="0"/>
              <a:t>relative skill levels</a:t>
            </a:r>
            <a:r>
              <a:rPr lang="en-US" dirty="0"/>
              <a:t> of players in competitor-versus-competitor games like chess, and it has been adapted for many sports, including </a:t>
            </a:r>
            <a:r>
              <a:rPr lang="en-US" b="1" dirty="0"/>
              <a:t>tennis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F92FA-7932-5FCA-97C9-11CD3913D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1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wikipedia.org/wiki/</a:t>
            </a:r>
            <a:r>
              <a:rPr lang="en-US" dirty="0" err="1"/>
              <a:t>Random_forest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07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Sackmann/tennis_at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24 poster: Paul Rousteau brings Roland-Garros to the Seine ...">
            <a:extLst>
              <a:ext uri="{FF2B5EF4-FFF2-40B4-BE49-F238E27FC236}">
                <a16:creationId xmlns:a16="http://schemas.microsoft.com/office/drawing/2014/main" id="{1313C286-1A38-0666-17FD-AA5442C3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3" b="-99"/>
          <a:stretch/>
        </p:blipFill>
        <p:spPr bwMode="auto">
          <a:xfrm>
            <a:off x="20" y="10"/>
            <a:ext cx="12191980" cy="1348181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016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4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A0FD4-6B7F-DDE8-3EFA-26A80D2B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8A1299-DB65-6BAE-9C5F-9FF4B6DB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🥇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323BB6-9E0F-C080-7AEC-5010D002A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887" y="2103438"/>
            <a:ext cx="6877838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53054-6201-812F-E2E5-5BD1C36C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87" y="2103438"/>
            <a:ext cx="6877838" cy="46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30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8C19-D46A-C939-3FA4-D2177BA8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stats 🧱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D899DC-7AE7-24B7-8F45-3EE5ACFD9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497" y="2103438"/>
            <a:ext cx="8526619" cy="4114800"/>
          </a:xfrm>
        </p:spPr>
      </p:pic>
    </p:spTree>
    <p:extLst>
      <p:ext uri="{BB962C8B-B14F-4D97-AF65-F5344CB8AC3E}">
        <p14:creationId xmlns:p14="http://schemas.microsoft.com/office/powerpoint/2010/main" val="404165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1EDC4-1EB8-2861-FDDE-29A2BE61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34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8B4D2-8CB9-F8A2-B903-0E4684B4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8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B3098-8B81-674E-8A67-7913A3AD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9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6DA-C92A-F82D-51F7-F9946D15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Sinner vs Alcaraz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F0FCA-86F2-D86B-2147-918363595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407" y="2103438"/>
            <a:ext cx="9956799" cy="41148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BC1F7-844B-3A8C-7479-90B54C33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98"/>
          <a:stretch/>
        </p:blipFill>
        <p:spPr>
          <a:xfrm>
            <a:off x="889794" y="2103438"/>
            <a:ext cx="11302206" cy="43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o_2024_animation">
            <a:hlinkClick r:id="" action="ppaction://media"/>
            <a:extLst>
              <a:ext uri="{FF2B5EF4-FFF2-40B4-BE49-F238E27FC236}">
                <a16:creationId xmlns:a16="http://schemas.microsoft.com/office/drawing/2014/main" id="{C6EE317E-892C-3E02-8933-F3B96C9C26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013" y="938082"/>
            <a:ext cx="11329987" cy="59199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25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A18B-A34C-D6D8-2FDB-16A57FF426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Metrics:</a:t>
            </a:r>
            <a:br>
              <a:rPr lang="en-US" dirty="0"/>
            </a:br>
            <a:r>
              <a:rPr lang="en-US" dirty="0"/>
              <a:t>ELO Rating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3C620-58CE-3946-6CE9-19CD17FDAD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b="1" dirty="0"/>
              <a:t>Elo rating</a:t>
            </a:r>
            <a:r>
              <a:rPr lang="en-US" sz="2800" dirty="0"/>
              <a:t> is a method for calculating the </a:t>
            </a:r>
            <a:r>
              <a:rPr lang="en-US" sz="2800" i="1" dirty="0"/>
              <a:t>relative skill levels</a:t>
            </a:r>
            <a:r>
              <a:rPr lang="en-US" sz="2800" dirty="0"/>
              <a:t> of players in competitor-versus-competitor games like chess, and it has been adapted for many sports, including </a:t>
            </a:r>
            <a:r>
              <a:rPr lang="en-US" sz="2800" b="1" dirty="0"/>
              <a:t>tennis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E437405-A17C-75EF-DC82-9C25BF664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>
            <a:normAutofit/>
          </a:bodyPr>
          <a:lstStyle/>
          <a:p>
            <a:r>
              <a:rPr lang="en-US" sz="19900" dirty="0"/>
              <a:t>♟️</a:t>
            </a:r>
          </a:p>
        </p:txBody>
      </p:sp>
    </p:spTree>
    <p:extLst>
      <p:ext uri="{BB962C8B-B14F-4D97-AF65-F5344CB8AC3E}">
        <p14:creationId xmlns:p14="http://schemas.microsoft.com/office/powerpoint/2010/main" val="3119236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51C84-D9FD-48DA-12A8-24927F86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0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54F8-4647-B3E6-009A-D83613A1F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0D03-D79B-9C52-635F-A6337B7CA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AI </a:t>
            </a:r>
            <a:br>
              <a:rPr lang="en-US" dirty="0"/>
            </a:br>
            <a:r>
              <a:rPr lang="en-US" dirty="0"/>
              <a:t>Predicts</a:t>
            </a:r>
            <a:br>
              <a:rPr lang="en-US" dirty="0"/>
            </a:br>
            <a:r>
              <a:rPr lang="en-US" dirty="0"/>
              <a:t>Tennis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82261-EA82-DEEF-2CB4-EB5390A97B82}"/>
              </a:ext>
            </a:extLst>
          </p:cNvPr>
          <p:cNvSpPr txBox="1"/>
          <p:nvPr/>
        </p:nvSpPr>
        <p:spPr>
          <a:xfrm>
            <a:off x="2003487" y="3429000"/>
            <a:ext cx="4092513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/>
              <a:t>🎾</a:t>
            </a:r>
            <a:endParaRPr lang="en-US" sz="19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93456-80BF-ECC7-6174-1A4A47C4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947" y="684939"/>
            <a:ext cx="6173061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8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6CFEA-2982-8399-BFD5-350D4F316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E6110F-9864-22C0-97F3-BA866A97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pPr>
              <a:buNone/>
            </a:pPr>
            <a:r>
              <a:rPr lang="en-US" b="1" dirty="0"/>
              <a:t>🔢 What is Elo Rating?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3A7C5A-3B36-2F2E-F4B0-0E5075CC4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b="1" dirty="0"/>
              <a:t>Elo system</a:t>
            </a:r>
            <a:r>
              <a:rPr lang="en-US" dirty="0"/>
              <a:t> updates a player’s rating based on the expected outcome of a match and the actual outcome. The key ideas: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Every player starts with a default rating (e.g., 1500).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win increases your rating, and a loss decreases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Beating a highly rated player earns you more points than beating a lower-rated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81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58F5-AD80-7086-24B9-5A30CCF3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🧮 Elo Formula</a:t>
            </a:r>
            <a:br>
              <a:rPr lang="en-US" b="1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FC1A3-6257-65FA-6D91-96DF4D253CF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000" dirty="0"/>
                  <a:t>When Player A plays against Player B:</a:t>
                </a:r>
              </a:p>
              <a:p>
                <a:pPr>
                  <a:buNone/>
                </a:pPr>
                <a:endParaRPr lang="en-US" sz="2000" dirty="0"/>
              </a:p>
              <a:p>
                <a:pPr>
                  <a:buFont typeface="+mj-lt"/>
                  <a:buAutoNum type="arabicPeriod"/>
                </a:pPr>
                <a:r>
                  <a:rPr lang="en-US" sz="2000" b="1" dirty="0"/>
                  <a:t>Expected Score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b="1" dirty="0"/>
                  <a:t>)</a:t>
                </a:r>
                <a:r>
                  <a:rPr lang="en-US" sz="2000" dirty="0"/>
                  <a:t>:</a:t>
                </a:r>
              </a:p>
              <a:p>
                <a:pPr>
                  <a:buFont typeface="+mj-lt"/>
                  <a:buAutoNum type="arabicPeriod" startAt="2"/>
                </a:pPr>
                <a:endParaRPr lang="en-US" sz="2000" dirty="0"/>
              </a:p>
              <a:p>
                <a:pPr>
                  <a:buFont typeface="+mj-lt"/>
                  <a:buAutoNum type="arabicPeriod" startAt="2"/>
                </a:pPr>
                <a:endParaRPr lang="en-US" sz="2000" dirty="0"/>
              </a:p>
              <a:p>
                <a:pPr>
                  <a:buFont typeface="+mj-lt"/>
                  <a:buAutoNum type="arabicPeriod" startAt="2"/>
                </a:pPr>
                <a:endParaRPr lang="en-US" sz="2000" dirty="0"/>
              </a:p>
              <a:p>
                <a:pPr>
                  <a:buFont typeface="+mj-lt"/>
                  <a:buAutoNum type="arabicPeriod" startAt="2"/>
                </a:pPr>
                <a:r>
                  <a:rPr lang="en-US" sz="2000" dirty="0"/>
                  <a:t>​</a:t>
                </a:r>
                <a:r>
                  <a:rPr lang="en-US" sz="2000" b="1" dirty="0"/>
                  <a:t>Updated Rating</a:t>
                </a:r>
                <a:r>
                  <a:rPr lang="en-US" sz="2000" dirty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FC1A3-6257-65FA-6D91-96DF4D253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396" t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EDE877A-B740-DBC9-920A-87F0F5B530C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​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: Player A's current rating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​: Player B's current rating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​: Actual score (1 if A wins, 0 if A loses)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A factor controlling sensitivity (commonly 32 in tennis Elo systems)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EDE877A-B740-DBC9-920A-87F0F5B53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019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841001-B518-4CF4-AF84-1C1F4D6F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349" y="3429000"/>
            <a:ext cx="3296110" cy="1009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41D1A-CA82-9917-2D78-8B6855C90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349" y="5134274"/>
            <a:ext cx="3543795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5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BD1D-5DC2-6ED6-8F3B-B12359FC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🎾 How Elo Is Applied to Tennis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E78910-EB75-62FB-79BA-CEFA566713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160" y="2092172"/>
            <a:ext cx="762099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 the dataset by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date</a:t>
            </a:r>
            <a:endParaRPr kumimoji="0" lang="en-US" altLang="en-US" sz="1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Initialize ratings (e.g., all players start at 1500)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each row: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ratings for </a:t>
            </a:r>
            <a:r>
              <a:rPr kumimoji="0" lang="en-US" altLang="en-US" b="0" i="1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winner_name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1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loser_name</a:t>
            </a:r>
            <a:endParaRPr kumimoji="0" lang="en-US" altLang="en-US" sz="1800" b="0" i="1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 expected scores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both ratings based on the match outcome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2EDE2-661B-8DCC-9EA6-B74359563397}"/>
              </a:ext>
            </a:extLst>
          </p:cNvPr>
          <p:cNvSpPr txBox="1"/>
          <p:nvPr/>
        </p:nvSpPr>
        <p:spPr>
          <a:xfrm>
            <a:off x="1280160" y="4587817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📋 Example Dataset Columns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D71CA4-DA77-F865-6859-823327AA2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832051"/>
              </p:ext>
            </p:extLst>
          </p:nvPr>
        </p:nvGraphicFramePr>
        <p:xfrm>
          <a:off x="1280160" y="5407669"/>
          <a:ext cx="7934960" cy="1097280"/>
        </p:xfrm>
        <a:graphic>
          <a:graphicData uri="http://schemas.openxmlformats.org/drawingml/2006/table">
            <a:tbl>
              <a:tblPr/>
              <a:tblGrid>
                <a:gridCol w="1983740">
                  <a:extLst>
                    <a:ext uri="{9D8B030D-6E8A-4147-A177-3AD203B41FA5}">
                      <a16:colId xmlns:a16="http://schemas.microsoft.com/office/drawing/2014/main" val="3315312382"/>
                    </a:ext>
                  </a:extLst>
                </a:gridCol>
                <a:gridCol w="1983740">
                  <a:extLst>
                    <a:ext uri="{9D8B030D-6E8A-4147-A177-3AD203B41FA5}">
                      <a16:colId xmlns:a16="http://schemas.microsoft.com/office/drawing/2014/main" val="2273187798"/>
                    </a:ext>
                  </a:extLst>
                </a:gridCol>
                <a:gridCol w="1983740">
                  <a:extLst>
                    <a:ext uri="{9D8B030D-6E8A-4147-A177-3AD203B41FA5}">
                      <a16:colId xmlns:a16="http://schemas.microsoft.com/office/drawing/2014/main" val="2837250144"/>
                    </a:ext>
                  </a:extLst>
                </a:gridCol>
                <a:gridCol w="1983740">
                  <a:extLst>
                    <a:ext uri="{9D8B030D-6E8A-4147-A177-3AD203B41FA5}">
                      <a16:colId xmlns:a16="http://schemas.microsoft.com/office/drawing/2014/main" val="2115302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tourney_name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winner_name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loser_name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594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2024-05-27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Roland Garros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Novak Djokovic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Carlos Alcaraz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007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2024-05-28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Roland Garros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Jannik Sinner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Casper Ruud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31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284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EC59-6FEA-0429-86AF-432CFCD72F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9D6651-4EF9-9DC4-D25C-DDEDD9C972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>
            <a:normAutofit/>
          </a:bodyPr>
          <a:lstStyle/>
          <a:p>
            <a:r>
              <a:rPr lang="en-US" sz="19900" dirty="0"/>
              <a:t>🎯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2DDB69-5851-2955-4D63-535AB4C5B737}"/>
              </a:ext>
            </a:extLst>
          </p:cNvPr>
          <p:cNvGrpSpPr/>
          <p:nvPr/>
        </p:nvGrpSpPr>
        <p:grpSpPr>
          <a:xfrm>
            <a:off x="989484" y="2401600"/>
            <a:ext cx="2054799" cy="2054799"/>
            <a:chOff x="7634869" y="4155688"/>
            <a:chExt cx="2702312" cy="2702312"/>
          </a:xfrm>
        </p:grpSpPr>
        <p:pic>
          <p:nvPicPr>
            <p:cNvPr id="6" name="Graphic 5" descr="Speech with solid fill">
              <a:extLst>
                <a:ext uri="{FF2B5EF4-FFF2-40B4-BE49-F238E27FC236}">
                  <a16:creationId xmlns:a16="http://schemas.microsoft.com/office/drawing/2014/main" id="{932E8F42-0616-F5D3-5D2D-8916D6271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4869" y="4155688"/>
              <a:ext cx="2702312" cy="2702312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9E0C3F3-3677-F9DB-FC7E-8538635217EB}"/>
                </a:ext>
              </a:extLst>
            </p:cNvPr>
            <p:cNvSpPr/>
            <p:nvPr/>
          </p:nvSpPr>
          <p:spPr>
            <a:xfrm>
              <a:off x="8215816" y="5098692"/>
              <a:ext cx="694009" cy="694010"/>
            </a:xfrm>
            <a:custGeom>
              <a:avLst/>
              <a:gdLst>
                <a:gd name="connsiteX0" fmla="*/ 423997 w 894247"/>
                <a:gd name="connsiteY0" fmla="*/ 15780 h 894248"/>
                <a:gd name="connsiteX1" fmla="*/ 470249 w 894247"/>
                <a:gd name="connsiteY1" fmla="*/ 15780 h 894248"/>
                <a:gd name="connsiteX2" fmla="*/ 575913 w 894247"/>
                <a:gd name="connsiteY2" fmla="*/ 303357 h 894248"/>
                <a:gd name="connsiteX3" fmla="*/ 590212 w 894247"/>
                <a:gd name="connsiteY3" fmla="*/ 317550 h 894248"/>
                <a:gd name="connsiteX4" fmla="*/ 878525 w 894247"/>
                <a:gd name="connsiteY4" fmla="*/ 424987 h 894248"/>
                <a:gd name="connsiteX5" fmla="*/ 878525 w 894247"/>
                <a:gd name="connsiteY5" fmla="*/ 469265 h 894248"/>
                <a:gd name="connsiteX6" fmla="*/ 590212 w 894247"/>
                <a:gd name="connsiteY6" fmla="*/ 576702 h 894248"/>
                <a:gd name="connsiteX7" fmla="*/ 575913 w 894247"/>
                <a:gd name="connsiteY7" fmla="*/ 590895 h 894248"/>
                <a:gd name="connsiteX8" fmla="*/ 470249 w 894247"/>
                <a:gd name="connsiteY8" fmla="*/ 878459 h 894248"/>
                <a:gd name="connsiteX9" fmla="*/ 423997 w 894247"/>
                <a:gd name="connsiteY9" fmla="*/ 878459 h 894248"/>
                <a:gd name="connsiteX10" fmla="*/ 318333 w 894247"/>
                <a:gd name="connsiteY10" fmla="*/ 590895 h 894248"/>
                <a:gd name="connsiteX11" fmla="*/ 304035 w 894247"/>
                <a:gd name="connsiteY11" fmla="*/ 576702 h 894248"/>
                <a:gd name="connsiteX12" fmla="*/ 15715 w 894247"/>
                <a:gd name="connsiteY12" fmla="*/ 469265 h 894248"/>
                <a:gd name="connsiteX13" fmla="*/ 15715 w 894247"/>
                <a:gd name="connsiteY13" fmla="*/ 424987 h 894248"/>
                <a:gd name="connsiteX14" fmla="*/ 304035 w 894247"/>
                <a:gd name="connsiteY14" fmla="*/ 317550 h 894248"/>
                <a:gd name="connsiteX15" fmla="*/ 318333 w 894247"/>
                <a:gd name="connsiteY15" fmla="*/ 303357 h 894248"/>
                <a:gd name="connsiteX16" fmla="*/ 423997 w 894247"/>
                <a:gd name="connsiteY16" fmla="*/ 15780 h 89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4247" h="894248">
                  <a:moveTo>
                    <a:pt x="423997" y="15780"/>
                  </a:moveTo>
                  <a:cubicBezTo>
                    <a:pt x="431731" y="-5260"/>
                    <a:pt x="462516" y="-5260"/>
                    <a:pt x="470249" y="15780"/>
                  </a:cubicBezTo>
                  <a:lnTo>
                    <a:pt x="575913" y="303357"/>
                  </a:lnTo>
                  <a:cubicBezTo>
                    <a:pt x="578309" y="309872"/>
                    <a:pt x="583532" y="315059"/>
                    <a:pt x="590212" y="317550"/>
                  </a:cubicBezTo>
                  <a:lnTo>
                    <a:pt x="878525" y="424987"/>
                  </a:lnTo>
                  <a:cubicBezTo>
                    <a:pt x="899489" y="432792"/>
                    <a:pt x="899489" y="461459"/>
                    <a:pt x="878525" y="469265"/>
                  </a:cubicBezTo>
                  <a:lnTo>
                    <a:pt x="590212" y="576702"/>
                  </a:lnTo>
                  <a:cubicBezTo>
                    <a:pt x="583532" y="579193"/>
                    <a:pt x="578309" y="584380"/>
                    <a:pt x="575913" y="590895"/>
                  </a:cubicBezTo>
                  <a:lnTo>
                    <a:pt x="470249" y="878459"/>
                  </a:lnTo>
                  <a:cubicBezTo>
                    <a:pt x="462516" y="899512"/>
                    <a:pt x="431731" y="899512"/>
                    <a:pt x="423997" y="878459"/>
                  </a:cubicBezTo>
                  <a:lnTo>
                    <a:pt x="318333" y="590895"/>
                  </a:lnTo>
                  <a:cubicBezTo>
                    <a:pt x="315938" y="584380"/>
                    <a:pt x="310714" y="579193"/>
                    <a:pt x="304035" y="576702"/>
                  </a:cubicBezTo>
                  <a:lnTo>
                    <a:pt x="15715" y="469265"/>
                  </a:lnTo>
                  <a:cubicBezTo>
                    <a:pt x="-5238" y="461459"/>
                    <a:pt x="-5238" y="432792"/>
                    <a:pt x="15715" y="424987"/>
                  </a:cubicBezTo>
                  <a:lnTo>
                    <a:pt x="304035" y="317550"/>
                  </a:lnTo>
                  <a:cubicBezTo>
                    <a:pt x="310714" y="315059"/>
                    <a:pt x="315938" y="309872"/>
                    <a:pt x="318333" y="303357"/>
                  </a:cubicBezTo>
                  <a:lnTo>
                    <a:pt x="423997" y="15780"/>
                  </a:lnTo>
                  <a:close/>
                </a:path>
              </a:pathLst>
            </a:custGeom>
            <a:solidFill>
              <a:srgbClr val="FFFFFF"/>
            </a:solidFill>
            <a:ln w="127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198095-EE1B-DE7C-D148-CD0241FFDDE6}"/>
                </a:ext>
              </a:extLst>
            </p:cNvPr>
            <p:cNvSpPr/>
            <p:nvPr/>
          </p:nvSpPr>
          <p:spPr>
            <a:xfrm>
              <a:off x="9050217" y="4812662"/>
              <a:ext cx="694009" cy="694010"/>
            </a:xfrm>
            <a:custGeom>
              <a:avLst/>
              <a:gdLst>
                <a:gd name="connsiteX0" fmla="*/ 423997 w 894247"/>
                <a:gd name="connsiteY0" fmla="*/ 15780 h 894248"/>
                <a:gd name="connsiteX1" fmla="*/ 470249 w 894247"/>
                <a:gd name="connsiteY1" fmla="*/ 15780 h 894248"/>
                <a:gd name="connsiteX2" fmla="*/ 575913 w 894247"/>
                <a:gd name="connsiteY2" fmla="*/ 303357 h 894248"/>
                <a:gd name="connsiteX3" fmla="*/ 590212 w 894247"/>
                <a:gd name="connsiteY3" fmla="*/ 317550 h 894248"/>
                <a:gd name="connsiteX4" fmla="*/ 878525 w 894247"/>
                <a:gd name="connsiteY4" fmla="*/ 424987 h 894248"/>
                <a:gd name="connsiteX5" fmla="*/ 878525 w 894247"/>
                <a:gd name="connsiteY5" fmla="*/ 469265 h 894248"/>
                <a:gd name="connsiteX6" fmla="*/ 590212 w 894247"/>
                <a:gd name="connsiteY6" fmla="*/ 576702 h 894248"/>
                <a:gd name="connsiteX7" fmla="*/ 575913 w 894247"/>
                <a:gd name="connsiteY7" fmla="*/ 590895 h 894248"/>
                <a:gd name="connsiteX8" fmla="*/ 470249 w 894247"/>
                <a:gd name="connsiteY8" fmla="*/ 878459 h 894248"/>
                <a:gd name="connsiteX9" fmla="*/ 423997 w 894247"/>
                <a:gd name="connsiteY9" fmla="*/ 878459 h 894248"/>
                <a:gd name="connsiteX10" fmla="*/ 318333 w 894247"/>
                <a:gd name="connsiteY10" fmla="*/ 590895 h 894248"/>
                <a:gd name="connsiteX11" fmla="*/ 304035 w 894247"/>
                <a:gd name="connsiteY11" fmla="*/ 576702 h 894248"/>
                <a:gd name="connsiteX12" fmla="*/ 15715 w 894247"/>
                <a:gd name="connsiteY12" fmla="*/ 469265 h 894248"/>
                <a:gd name="connsiteX13" fmla="*/ 15715 w 894247"/>
                <a:gd name="connsiteY13" fmla="*/ 424987 h 894248"/>
                <a:gd name="connsiteX14" fmla="*/ 304035 w 894247"/>
                <a:gd name="connsiteY14" fmla="*/ 317550 h 894248"/>
                <a:gd name="connsiteX15" fmla="*/ 318333 w 894247"/>
                <a:gd name="connsiteY15" fmla="*/ 303357 h 894248"/>
                <a:gd name="connsiteX16" fmla="*/ 423997 w 894247"/>
                <a:gd name="connsiteY16" fmla="*/ 15780 h 89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4247" h="894248">
                  <a:moveTo>
                    <a:pt x="423997" y="15780"/>
                  </a:moveTo>
                  <a:cubicBezTo>
                    <a:pt x="431731" y="-5260"/>
                    <a:pt x="462516" y="-5260"/>
                    <a:pt x="470249" y="15780"/>
                  </a:cubicBezTo>
                  <a:lnTo>
                    <a:pt x="575913" y="303357"/>
                  </a:lnTo>
                  <a:cubicBezTo>
                    <a:pt x="578309" y="309872"/>
                    <a:pt x="583532" y="315059"/>
                    <a:pt x="590212" y="317550"/>
                  </a:cubicBezTo>
                  <a:lnTo>
                    <a:pt x="878525" y="424987"/>
                  </a:lnTo>
                  <a:cubicBezTo>
                    <a:pt x="899489" y="432792"/>
                    <a:pt x="899489" y="461459"/>
                    <a:pt x="878525" y="469265"/>
                  </a:cubicBezTo>
                  <a:lnTo>
                    <a:pt x="590212" y="576702"/>
                  </a:lnTo>
                  <a:cubicBezTo>
                    <a:pt x="583532" y="579193"/>
                    <a:pt x="578309" y="584380"/>
                    <a:pt x="575913" y="590895"/>
                  </a:cubicBezTo>
                  <a:lnTo>
                    <a:pt x="470249" y="878459"/>
                  </a:lnTo>
                  <a:cubicBezTo>
                    <a:pt x="462516" y="899512"/>
                    <a:pt x="431731" y="899512"/>
                    <a:pt x="423997" y="878459"/>
                  </a:cubicBezTo>
                  <a:lnTo>
                    <a:pt x="318333" y="590895"/>
                  </a:lnTo>
                  <a:cubicBezTo>
                    <a:pt x="315938" y="584380"/>
                    <a:pt x="310714" y="579193"/>
                    <a:pt x="304035" y="576702"/>
                  </a:cubicBezTo>
                  <a:lnTo>
                    <a:pt x="15715" y="469265"/>
                  </a:lnTo>
                  <a:cubicBezTo>
                    <a:pt x="-5238" y="461459"/>
                    <a:pt x="-5238" y="432792"/>
                    <a:pt x="15715" y="424987"/>
                  </a:cubicBezTo>
                  <a:lnTo>
                    <a:pt x="304035" y="317550"/>
                  </a:lnTo>
                  <a:cubicBezTo>
                    <a:pt x="310714" y="315059"/>
                    <a:pt x="315938" y="309872"/>
                    <a:pt x="318333" y="303357"/>
                  </a:cubicBezTo>
                  <a:lnTo>
                    <a:pt x="423997" y="15780"/>
                  </a:lnTo>
                  <a:close/>
                </a:path>
              </a:pathLst>
            </a:custGeom>
            <a:solidFill>
              <a:srgbClr val="FFFFFF"/>
            </a:solidFill>
            <a:ln w="127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A4DB9E-879F-434C-518F-21D2B0912F4E}"/>
              </a:ext>
            </a:extLst>
          </p:cNvPr>
          <p:cNvSpPr/>
          <p:nvPr/>
        </p:nvSpPr>
        <p:spPr>
          <a:xfrm>
            <a:off x="1280160" y="4256791"/>
            <a:ext cx="4663438" cy="2054799"/>
          </a:xfrm>
          <a:prstGeom prst="roundRect">
            <a:avLst>
              <a:gd name="adj" fmla="val 670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Recommend models to predict who will win at </a:t>
            </a:r>
            <a:br>
              <a:rPr lang="en-US" sz="2400" dirty="0"/>
            </a:br>
            <a:r>
              <a:rPr lang="en-US" sz="2400" dirty="0"/>
              <a:t>Roland Garros this year</a:t>
            </a:r>
          </a:p>
        </p:txBody>
      </p:sp>
    </p:spTree>
    <p:extLst>
      <p:ext uri="{BB962C8B-B14F-4D97-AF65-F5344CB8AC3E}">
        <p14:creationId xmlns:p14="http://schemas.microsoft.com/office/powerpoint/2010/main" val="1744472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5BE0-587F-CD21-0A0B-B20F3FCD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🌲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0896C4-180F-E127-2E63-24BEC9232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37" t="24225" r="2857" b="2971"/>
          <a:stretch/>
        </p:blipFill>
        <p:spPr>
          <a:xfrm>
            <a:off x="1959429" y="2246255"/>
            <a:ext cx="8538821" cy="3849746"/>
          </a:xfrm>
        </p:spPr>
      </p:pic>
    </p:spTree>
    <p:extLst>
      <p:ext uri="{BB962C8B-B14F-4D97-AF65-F5344CB8AC3E}">
        <p14:creationId xmlns:p14="http://schemas.microsoft.com/office/powerpoint/2010/main" val="3956930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2A29-BFCB-4C2F-1B8C-4142EB1B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🌲🌳🌴🎄🎋</a:t>
            </a:r>
          </a:p>
        </p:txBody>
      </p:sp>
      <p:pic>
        <p:nvPicPr>
          <p:cNvPr id="1026" name="Picture 2" descr="Diagram of Random Forest">
            <a:extLst>
              <a:ext uri="{FF2B5EF4-FFF2-40B4-BE49-F238E27FC236}">
                <a16:creationId xmlns:a16="http://schemas.microsoft.com/office/drawing/2014/main" id="{4FB1E6DC-7E91-448F-79EF-9D89065073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500" y="2103438"/>
            <a:ext cx="731461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844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34EA-4ECC-4C75-A3F6-C4E7BBDD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🌲🌳🌴🎄🎋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5F95F6-2B95-3E32-91BF-11A0CAFA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228734"/>
            <a:ext cx="107061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40210D13-6D84-781D-6081-FACA9B846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0160" y="2228733"/>
            <a:ext cx="9235440" cy="451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9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808D-29D3-172A-6EAD-36F71550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🚀</a:t>
            </a:r>
          </a:p>
        </p:txBody>
      </p:sp>
      <p:pic>
        <p:nvPicPr>
          <p:cNvPr id="2050" name="Picture 2" descr="Understanding Gradient Boosting. This is part three of the ...">
            <a:extLst>
              <a:ext uri="{FF2B5EF4-FFF2-40B4-BE49-F238E27FC236}">
                <a16:creationId xmlns:a16="http://schemas.microsoft.com/office/drawing/2014/main" id="{BA404CAC-D7CC-432D-DF24-B69CBD2D32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047" y="2103438"/>
            <a:ext cx="542951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345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AAFE-E3A1-0FE3-5953-411829DD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🧠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83C044-8B39-FA87-8FF5-088EB199779E}"/>
              </a:ext>
            </a:extLst>
          </p:cNvPr>
          <p:cNvCxnSpPr>
            <a:cxnSpLocks/>
          </p:cNvCxnSpPr>
          <p:nvPr/>
        </p:nvCxnSpPr>
        <p:spPr>
          <a:xfrm flipV="1">
            <a:off x="4425350" y="2717321"/>
            <a:ext cx="802258" cy="414067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F9969-516D-06FC-D76E-1B7615CE819C}"/>
              </a:ext>
            </a:extLst>
          </p:cNvPr>
          <p:cNvCxnSpPr>
            <a:cxnSpLocks/>
          </p:cNvCxnSpPr>
          <p:nvPr/>
        </p:nvCxnSpPr>
        <p:spPr>
          <a:xfrm>
            <a:off x="4425350" y="3131387"/>
            <a:ext cx="802258" cy="297613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8C6920-8A92-EF65-25D3-3DCB5F435B52}"/>
              </a:ext>
            </a:extLst>
          </p:cNvPr>
          <p:cNvCxnSpPr>
            <a:cxnSpLocks/>
          </p:cNvCxnSpPr>
          <p:nvPr/>
        </p:nvCxnSpPr>
        <p:spPr>
          <a:xfrm>
            <a:off x="4423895" y="3131386"/>
            <a:ext cx="898603" cy="1029133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5C1550-751B-D7A2-1E07-99B0905A437F}"/>
              </a:ext>
            </a:extLst>
          </p:cNvPr>
          <p:cNvCxnSpPr>
            <a:cxnSpLocks/>
          </p:cNvCxnSpPr>
          <p:nvPr/>
        </p:nvCxnSpPr>
        <p:spPr>
          <a:xfrm>
            <a:off x="4431794" y="3130522"/>
            <a:ext cx="890704" cy="176065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FADC872-E288-D566-FD21-BC9A1A932EB6}"/>
              </a:ext>
            </a:extLst>
          </p:cNvPr>
          <p:cNvSpPr/>
          <p:nvPr/>
        </p:nvSpPr>
        <p:spPr>
          <a:xfrm>
            <a:off x="3692833" y="2743200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E6DF3F-C11B-D73D-47E6-72DBBE72AD7B}"/>
              </a:ext>
            </a:extLst>
          </p:cNvPr>
          <p:cNvCxnSpPr>
            <a:cxnSpLocks/>
          </p:cNvCxnSpPr>
          <p:nvPr/>
        </p:nvCxnSpPr>
        <p:spPr>
          <a:xfrm flipV="1">
            <a:off x="4425350" y="3544589"/>
            <a:ext cx="802258" cy="414067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C54AB6-D0EB-F2AA-987C-0196911A0E6E}"/>
              </a:ext>
            </a:extLst>
          </p:cNvPr>
          <p:cNvCxnSpPr>
            <a:cxnSpLocks/>
          </p:cNvCxnSpPr>
          <p:nvPr/>
        </p:nvCxnSpPr>
        <p:spPr>
          <a:xfrm>
            <a:off x="4425350" y="3958655"/>
            <a:ext cx="802258" cy="297613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7DF000-4F87-A0BA-09E2-33ACD43C633A}"/>
              </a:ext>
            </a:extLst>
          </p:cNvPr>
          <p:cNvCxnSpPr>
            <a:cxnSpLocks/>
          </p:cNvCxnSpPr>
          <p:nvPr/>
        </p:nvCxnSpPr>
        <p:spPr>
          <a:xfrm>
            <a:off x="4423895" y="3958654"/>
            <a:ext cx="898603" cy="1029133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9FEDA7-1E5E-7C82-1D76-FB4521956339}"/>
              </a:ext>
            </a:extLst>
          </p:cNvPr>
          <p:cNvCxnSpPr>
            <a:cxnSpLocks/>
          </p:cNvCxnSpPr>
          <p:nvPr/>
        </p:nvCxnSpPr>
        <p:spPr>
          <a:xfrm flipV="1">
            <a:off x="4431794" y="2872596"/>
            <a:ext cx="795814" cy="1085194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D33184-F388-E1CC-3E6E-3D8F0866D208}"/>
              </a:ext>
            </a:extLst>
          </p:cNvPr>
          <p:cNvCxnSpPr>
            <a:cxnSpLocks/>
          </p:cNvCxnSpPr>
          <p:nvPr/>
        </p:nvCxnSpPr>
        <p:spPr>
          <a:xfrm flipV="1">
            <a:off x="4423895" y="4398606"/>
            <a:ext cx="802258" cy="414067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95F0A4-ED84-A26C-1B20-D1EC30DBC12D}"/>
              </a:ext>
            </a:extLst>
          </p:cNvPr>
          <p:cNvCxnSpPr>
            <a:cxnSpLocks/>
          </p:cNvCxnSpPr>
          <p:nvPr/>
        </p:nvCxnSpPr>
        <p:spPr>
          <a:xfrm>
            <a:off x="4423895" y="4812672"/>
            <a:ext cx="802258" cy="297613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03637A-CD39-D365-E69D-8188B5DA5DDD}"/>
              </a:ext>
            </a:extLst>
          </p:cNvPr>
          <p:cNvCxnSpPr>
            <a:cxnSpLocks/>
          </p:cNvCxnSpPr>
          <p:nvPr/>
        </p:nvCxnSpPr>
        <p:spPr>
          <a:xfrm flipV="1">
            <a:off x="4422440" y="3014933"/>
            <a:ext cx="900058" cy="1797738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6D81AD-7229-0AD0-C07E-7A59E89F5A61}"/>
              </a:ext>
            </a:extLst>
          </p:cNvPr>
          <p:cNvCxnSpPr>
            <a:cxnSpLocks/>
          </p:cNvCxnSpPr>
          <p:nvPr/>
        </p:nvCxnSpPr>
        <p:spPr>
          <a:xfrm flipV="1">
            <a:off x="4430339" y="3798215"/>
            <a:ext cx="892159" cy="1013592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EE8D1D6-EC9B-E362-9C9C-9C618510A6ED}"/>
              </a:ext>
            </a:extLst>
          </p:cNvPr>
          <p:cNvSpPr/>
          <p:nvPr/>
        </p:nvSpPr>
        <p:spPr>
          <a:xfrm>
            <a:off x="3707903" y="3569602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9EFC63-C6FD-8D71-71F1-E1B68EABDD8F}"/>
              </a:ext>
            </a:extLst>
          </p:cNvPr>
          <p:cNvSpPr/>
          <p:nvPr/>
        </p:nvSpPr>
        <p:spPr>
          <a:xfrm>
            <a:off x="3699277" y="4414145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C49802-9C60-DF71-5AD3-00E218E03886}"/>
              </a:ext>
            </a:extLst>
          </p:cNvPr>
          <p:cNvSpPr/>
          <p:nvPr/>
        </p:nvSpPr>
        <p:spPr>
          <a:xfrm>
            <a:off x="5290122" y="2329132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917E15-1D0D-34CC-0BD5-599EDE7AB398}"/>
              </a:ext>
            </a:extLst>
          </p:cNvPr>
          <p:cNvCxnSpPr>
            <a:cxnSpLocks/>
          </p:cNvCxnSpPr>
          <p:nvPr/>
        </p:nvCxnSpPr>
        <p:spPr>
          <a:xfrm>
            <a:off x="6039217" y="2724214"/>
            <a:ext cx="767904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5CF44A-0FFE-854B-4803-892D17B637CA}"/>
              </a:ext>
            </a:extLst>
          </p:cNvPr>
          <p:cNvCxnSpPr>
            <a:cxnSpLocks/>
          </p:cNvCxnSpPr>
          <p:nvPr/>
        </p:nvCxnSpPr>
        <p:spPr>
          <a:xfrm>
            <a:off x="6039217" y="2724213"/>
            <a:ext cx="761460" cy="795364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E7E899-D492-E503-D9AF-3317D94BAAC9}"/>
              </a:ext>
            </a:extLst>
          </p:cNvPr>
          <p:cNvCxnSpPr>
            <a:cxnSpLocks/>
          </p:cNvCxnSpPr>
          <p:nvPr/>
        </p:nvCxnSpPr>
        <p:spPr>
          <a:xfrm>
            <a:off x="6037762" y="2724212"/>
            <a:ext cx="762915" cy="1621767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98987C-5F47-E601-00DE-1CD5C4A468ED}"/>
              </a:ext>
            </a:extLst>
          </p:cNvPr>
          <p:cNvCxnSpPr>
            <a:cxnSpLocks/>
          </p:cNvCxnSpPr>
          <p:nvPr/>
        </p:nvCxnSpPr>
        <p:spPr>
          <a:xfrm>
            <a:off x="6045661" y="2723348"/>
            <a:ext cx="770086" cy="2264439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547438-30E6-57A0-29CB-82DEE0DD2D2B}"/>
              </a:ext>
            </a:extLst>
          </p:cNvPr>
          <p:cNvCxnSpPr>
            <a:cxnSpLocks/>
          </p:cNvCxnSpPr>
          <p:nvPr/>
        </p:nvCxnSpPr>
        <p:spPr>
          <a:xfrm flipV="1">
            <a:off x="6062858" y="2872596"/>
            <a:ext cx="737819" cy="672859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AD74EE-B4A2-47E6-C827-F8F0299F09EE}"/>
              </a:ext>
            </a:extLst>
          </p:cNvPr>
          <p:cNvCxnSpPr>
            <a:cxnSpLocks/>
          </p:cNvCxnSpPr>
          <p:nvPr/>
        </p:nvCxnSpPr>
        <p:spPr>
          <a:xfrm>
            <a:off x="6062858" y="3545454"/>
            <a:ext cx="669456" cy="24148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70D3CE-C7E4-2319-FE67-73CBFB9AF579}"/>
              </a:ext>
            </a:extLst>
          </p:cNvPr>
          <p:cNvCxnSpPr>
            <a:cxnSpLocks/>
          </p:cNvCxnSpPr>
          <p:nvPr/>
        </p:nvCxnSpPr>
        <p:spPr>
          <a:xfrm>
            <a:off x="6061403" y="3545453"/>
            <a:ext cx="762915" cy="1621767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A607BB-1B63-A042-D0D6-636D1C559D7C}"/>
              </a:ext>
            </a:extLst>
          </p:cNvPr>
          <p:cNvCxnSpPr>
            <a:cxnSpLocks/>
          </p:cNvCxnSpPr>
          <p:nvPr/>
        </p:nvCxnSpPr>
        <p:spPr>
          <a:xfrm>
            <a:off x="6069302" y="3544589"/>
            <a:ext cx="731375" cy="92604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E6C868-24EF-CA66-A904-2E977975643D}"/>
              </a:ext>
            </a:extLst>
          </p:cNvPr>
          <p:cNvCxnSpPr>
            <a:cxnSpLocks/>
          </p:cNvCxnSpPr>
          <p:nvPr/>
        </p:nvCxnSpPr>
        <p:spPr>
          <a:xfrm flipV="1">
            <a:off x="6037035" y="3692966"/>
            <a:ext cx="737819" cy="672859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082854-BDFE-34B3-7A49-9C41C3AEC50B}"/>
              </a:ext>
            </a:extLst>
          </p:cNvPr>
          <p:cNvCxnSpPr>
            <a:cxnSpLocks/>
          </p:cNvCxnSpPr>
          <p:nvPr/>
        </p:nvCxnSpPr>
        <p:spPr>
          <a:xfrm>
            <a:off x="6037035" y="4365824"/>
            <a:ext cx="737819" cy="179649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BF8996-35F6-4324-514E-81BDBFD41F64}"/>
              </a:ext>
            </a:extLst>
          </p:cNvPr>
          <p:cNvCxnSpPr>
            <a:cxnSpLocks/>
          </p:cNvCxnSpPr>
          <p:nvPr/>
        </p:nvCxnSpPr>
        <p:spPr>
          <a:xfrm flipV="1">
            <a:off x="6035580" y="2993148"/>
            <a:ext cx="833924" cy="137267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F0E1E7-FA76-E690-D526-0E188673327C}"/>
              </a:ext>
            </a:extLst>
          </p:cNvPr>
          <p:cNvCxnSpPr>
            <a:cxnSpLocks/>
          </p:cNvCxnSpPr>
          <p:nvPr/>
        </p:nvCxnSpPr>
        <p:spPr>
          <a:xfrm>
            <a:off x="6043479" y="4364959"/>
            <a:ext cx="731375" cy="92604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9F7C16-F019-0EB8-29B2-49FE1B452F0D}"/>
              </a:ext>
            </a:extLst>
          </p:cNvPr>
          <p:cNvCxnSpPr>
            <a:cxnSpLocks/>
          </p:cNvCxnSpPr>
          <p:nvPr/>
        </p:nvCxnSpPr>
        <p:spPr>
          <a:xfrm>
            <a:off x="7660256" y="3513535"/>
            <a:ext cx="669456" cy="24148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F39976-3CC7-2277-31F4-EBD9E94C13AF}"/>
              </a:ext>
            </a:extLst>
          </p:cNvPr>
          <p:cNvCxnSpPr>
            <a:cxnSpLocks/>
          </p:cNvCxnSpPr>
          <p:nvPr/>
        </p:nvCxnSpPr>
        <p:spPr>
          <a:xfrm>
            <a:off x="7658801" y="3513534"/>
            <a:ext cx="748456" cy="73109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519131-2488-E40F-E023-9C63E1718163}"/>
              </a:ext>
            </a:extLst>
          </p:cNvPr>
          <p:cNvCxnSpPr>
            <a:cxnSpLocks/>
          </p:cNvCxnSpPr>
          <p:nvPr/>
        </p:nvCxnSpPr>
        <p:spPr>
          <a:xfrm flipV="1">
            <a:off x="7634433" y="3661047"/>
            <a:ext cx="737819" cy="672859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03DE6B5-B6C6-BE0C-9F78-E5B71DE7602E}"/>
              </a:ext>
            </a:extLst>
          </p:cNvPr>
          <p:cNvCxnSpPr>
            <a:cxnSpLocks/>
          </p:cNvCxnSpPr>
          <p:nvPr/>
        </p:nvCxnSpPr>
        <p:spPr>
          <a:xfrm>
            <a:off x="7634433" y="4333905"/>
            <a:ext cx="728772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6FEA10-54A6-E681-906A-C41FD6397B87}"/>
              </a:ext>
            </a:extLst>
          </p:cNvPr>
          <p:cNvCxnSpPr>
            <a:cxnSpLocks/>
          </p:cNvCxnSpPr>
          <p:nvPr/>
        </p:nvCxnSpPr>
        <p:spPr>
          <a:xfrm flipV="1">
            <a:off x="6016681" y="3067987"/>
            <a:ext cx="926856" cy="2080038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D6FE05-6BF7-9BA7-A622-D606826E6D15}"/>
              </a:ext>
            </a:extLst>
          </p:cNvPr>
          <p:cNvCxnSpPr>
            <a:cxnSpLocks/>
          </p:cNvCxnSpPr>
          <p:nvPr/>
        </p:nvCxnSpPr>
        <p:spPr>
          <a:xfrm>
            <a:off x="6016681" y="5148024"/>
            <a:ext cx="790440" cy="292077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232C20-4A66-9476-5896-D39DDBD9D45C}"/>
              </a:ext>
            </a:extLst>
          </p:cNvPr>
          <p:cNvCxnSpPr>
            <a:cxnSpLocks/>
          </p:cNvCxnSpPr>
          <p:nvPr/>
        </p:nvCxnSpPr>
        <p:spPr>
          <a:xfrm flipV="1">
            <a:off x="6023125" y="3810497"/>
            <a:ext cx="816935" cy="1336662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F8563F-9CE8-D291-B3B7-13F6F6A08908}"/>
              </a:ext>
            </a:extLst>
          </p:cNvPr>
          <p:cNvCxnSpPr>
            <a:cxnSpLocks/>
          </p:cNvCxnSpPr>
          <p:nvPr/>
        </p:nvCxnSpPr>
        <p:spPr>
          <a:xfrm flipV="1">
            <a:off x="6023125" y="4661205"/>
            <a:ext cx="790440" cy="485954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D1E59102-FD36-4E6F-72C0-AE9D318B873B}"/>
              </a:ext>
            </a:extLst>
          </p:cNvPr>
          <p:cNvSpPr/>
          <p:nvPr/>
        </p:nvSpPr>
        <p:spPr>
          <a:xfrm>
            <a:off x="5280767" y="3156400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011073C-F435-3DD5-78DF-9925A9A23BFB}"/>
              </a:ext>
            </a:extLst>
          </p:cNvPr>
          <p:cNvSpPr/>
          <p:nvPr/>
        </p:nvSpPr>
        <p:spPr>
          <a:xfrm>
            <a:off x="5291336" y="3997476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1B8164A-6BA2-2247-06A9-5B0988908F1F}"/>
              </a:ext>
            </a:extLst>
          </p:cNvPr>
          <p:cNvSpPr/>
          <p:nvPr/>
        </p:nvSpPr>
        <p:spPr>
          <a:xfrm>
            <a:off x="5273618" y="4824535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4A5DC92-37B0-2A20-42E7-E4EFF300E078}"/>
              </a:ext>
            </a:extLst>
          </p:cNvPr>
          <p:cNvSpPr/>
          <p:nvPr/>
        </p:nvSpPr>
        <p:spPr>
          <a:xfrm>
            <a:off x="6892769" y="2322226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973DD2-BE2E-1D2F-C797-B2832BDAD9C8}"/>
              </a:ext>
            </a:extLst>
          </p:cNvPr>
          <p:cNvSpPr/>
          <p:nvPr/>
        </p:nvSpPr>
        <p:spPr>
          <a:xfrm>
            <a:off x="6883414" y="3149494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BB57B61-6318-9AC2-3007-5EA3D6C51041}"/>
              </a:ext>
            </a:extLst>
          </p:cNvPr>
          <p:cNvSpPr/>
          <p:nvPr/>
        </p:nvSpPr>
        <p:spPr>
          <a:xfrm>
            <a:off x="6893983" y="3990570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4BE84E-C464-FD28-411D-6A5726464429}"/>
              </a:ext>
            </a:extLst>
          </p:cNvPr>
          <p:cNvSpPr/>
          <p:nvPr/>
        </p:nvSpPr>
        <p:spPr>
          <a:xfrm>
            <a:off x="6876265" y="4817629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0C568F-C47B-A23F-51DB-5C59A289CC16}"/>
              </a:ext>
            </a:extLst>
          </p:cNvPr>
          <p:cNvCxnSpPr>
            <a:cxnSpLocks/>
          </p:cNvCxnSpPr>
          <p:nvPr/>
        </p:nvCxnSpPr>
        <p:spPr>
          <a:xfrm flipV="1">
            <a:off x="7634433" y="4489021"/>
            <a:ext cx="737819" cy="672859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119F42-78DD-E682-E148-E84E38F2AA94}"/>
              </a:ext>
            </a:extLst>
          </p:cNvPr>
          <p:cNvCxnSpPr>
            <a:cxnSpLocks/>
          </p:cNvCxnSpPr>
          <p:nvPr/>
        </p:nvCxnSpPr>
        <p:spPr>
          <a:xfrm flipV="1">
            <a:off x="7634433" y="3798215"/>
            <a:ext cx="787283" cy="1363664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45066B-BE86-9896-C5D9-DF781606013B}"/>
              </a:ext>
            </a:extLst>
          </p:cNvPr>
          <p:cNvCxnSpPr>
            <a:cxnSpLocks/>
          </p:cNvCxnSpPr>
          <p:nvPr/>
        </p:nvCxnSpPr>
        <p:spPr>
          <a:xfrm>
            <a:off x="7629296" y="2693377"/>
            <a:ext cx="856765" cy="1414084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7EC93-D92C-5C89-E594-B4EC0D02EBBF}"/>
              </a:ext>
            </a:extLst>
          </p:cNvPr>
          <p:cNvCxnSpPr>
            <a:cxnSpLocks/>
          </p:cNvCxnSpPr>
          <p:nvPr/>
        </p:nvCxnSpPr>
        <p:spPr>
          <a:xfrm>
            <a:off x="7634433" y="2698933"/>
            <a:ext cx="737819" cy="645533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98C9F6F-325C-5736-6DF0-174AEEF8F613}"/>
              </a:ext>
            </a:extLst>
          </p:cNvPr>
          <p:cNvSpPr/>
          <p:nvPr/>
        </p:nvSpPr>
        <p:spPr>
          <a:xfrm>
            <a:off x="8455770" y="3150368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2CE028-5FB7-239B-9931-983D3D3FB868}"/>
              </a:ext>
            </a:extLst>
          </p:cNvPr>
          <p:cNvSpPr/>
          <p:nvPr/>
        </p:nvSpPr>
        <p:spPr>
          <a:xfrm>
            <a:off x="8470840" y="3976770"/>
            <a:ext cx="723163" cy="77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203F6C-B9D4-7A5F-41F0-9D2258A6433C}"/>
              </a:ext>
            </a:extLst>
          </p:cNvPr>
          <p:cNvCxnSpPr>
            <a:cxnSpLocks/>
          </p:cNvCxnSpPr>
          <p:nvPr/>
        </p:nvCxnSpPr>
        <p:spPr>
          <a:xfrm>
            <a:off x="2844529" y="3096724"/>
            <a:ext cx="698427" cy="878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D519A5-90B9-8D2B-F338-921E51F5E84E}"/>
              </a:ext>
            </a:extLst>
          </p:cNvPr>
          <p:cNvCxnSpPr>
            <a:cxnSpLocks/>
          </p:cNvCxnSpPr>
          <p:nvPr/>
        </p:nvCxnSpPr>
        <p:spPr>
          <a:xfrm>
            <a:off x="2844528" y="3944003"/>
            <a:ext cx="698427" cy="878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5D08FE-10D0-81F3-06C7-2B3A613B095C}"/>
              </a:ext>
            </a:extLst>
          </p:cNvPr>
          <p:cNvCxnSpPr>
            <a:cxnSpLocks/>
          </p:cNvCxnSpPr>
          <p:nvPr/>
        </p:nvCxnSpPr>
        <p:spPr>
          <a:xfrm>
            <a:off x="2844527" y="4827160"/>
            <a:ext cx="698427" cy="878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95D26A-5879-9DC9-50D2-3F234F47CDA9}"/>
              </a:ext>
            </a:extLst>
          </p:cNvPr>
          <p:cNvCxnSpPr>
            <a:cxnSpLocks/>
          </p:cNvCxnSpPr>
          <p:nvPr/>
        </p:nvCxnSpPr>
        <p:spPr>
          <a:xfrm>
            <a:off x="9389980" y="3504749"/>
            <a:ext cx="698427" cy="878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D5480C-AF9F-FA43-AF7F-E83FFC0F6AD4}"/>
              </a:ext>
            </a:extLst>
          </p:cNvPr>
          <p:cNvCxnSpPr>
            <a:cxnSpLocks/>
          </p:cNvCxnSpPr>
          <p:nvPr/>
        </p:nvCxnSpPr>
        <p:spPr>
          <a:xfrm>
            <a:off x="9398451" y="4409752"/>
            <a:ext cx="698427" cy="878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3B63E29-47E0-AC3A-DAD0-38210D85A7AA}"/>
              </a:ext>
            </a:extLst>
          </p:cNvPr>
          <p:cNvSpPr txBox="1"/>
          <p:nvPr/>
        </p:nvSpPr>
        <p:spPr>
          <a:xfrm>
            <a:off x="1900276" y="3758386"/>
            <a:ext cx="879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B91D7C-EC63-5E84-8531-5192F1847D97}"/>
              </a:ext>
            </a:extLst>
          </p:cNvPr>
          <p:cNvSpPr txBox="1"/>
          <p:nvPr/>
        </p:nvSpPr>
        <p:spPr>
          <a:xfrm>
            <a:off x="3557187" y="5445944"/>
            <a:ext cx="879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212A0C-4E5D-C4DF-B573-EC59F3CC1B1F}"/>
              </a:ext>
            </a:extLst>
          </p:cNvPr>
          <p:cNvSpPr txBox="1"/>
          <p:nvPr/>
        </p:nvSpPr>
        <p:spPr>
          <a:xfrm>
            <a:off x="8518544" y="5497001"/>
            <a:ext cx="1036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9AE9EC-FCC0-6D07-DC02-5B8F98089468}"/>
              </a:ext>
            </a:extLst>
          </p:cNvPr>
          <p:cNvSpPr txBox="1"/>
          <p:nvPr/>
        </p:nvSpPr>
        <p:spPr>
          <a:xfrm>
            <a:off x="5525398" y="5797601"/>
            <a:ext cx="1867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Hidden Layers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F7F467-40F8-DF9F-8A4C-D28923E978EE}"/>
              </a:ext>
            </a:extLst>
          </p:cNvPr>
          <p:cNvSpPr txBox="1"/>
          <p:nvPr/>
        </p:nvSpPr>
        <p:spPr>
          <a:xfrm>
            <a:off x="9885694" y="3768122"/>
            <a:ext cx="106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948180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D649B-5CEC-5A52-17D4-60CA3E2BC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77921C-E1C8-10A2-3AEE-23431FD2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Models based on Elo🪙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B24426-213A-D6EC-770C-9C53FD5AC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270" y="2103119"/>
            <a:ext cx="9093479" cy="4114800"/>
          </a:xfrm>
          <a:noFill/>
        </p:spPr>
      </p:pic>
    </p:spTree>
    <p:extLst>
      <p:ext uri="{BB962C8B-B14F-4D97-AF65-F5344CB8AC3E}">
        <p14:creationId xmlns:p14="http://schemas.microsoft.com/office/powerpoint/2010/main" val="246416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962DE-C587-4595-209F-19CF63AE22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62" r="42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959CA-193A-5376-ACD6-7AE3E2DA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29" r="442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48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6A9F-CD2D-B33C-7003-6B019731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048C-A797-1B3E-E900-EF62433C0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FE95A-DE9D-5B63-3118-A18B4DBC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93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F893D-25CD-97AA-3318-C73C09521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Features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59CB75-5D04-1B58-65A9-AB4EE4DFB1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>
            <a:normAutofit/>
          </a:bodyPr>
          <a:lstStyle/>
          <a:p>
            <a:r>
              <a:rPr lang="en-US" sz="19900" dirty="0"/>
              <a:t>🧬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E0B-F720-F531-4BCC-E618D9EAAEF8}"/>
              </a:ext>
            </a:extLst>
          </p:cNvPr>
          <p:cNvGrpSpPr/>
          <p:nvPr/>
        </p:nvGrpSpPr>
        <p:grpSpPr>
          <a:xfrm>
            <a:off x="989484" y="2401600"/>
            <a:ext cx="2054799" cy="2054799"/>
            <a:chOff x="7634869" y="4155688"/>
            <a:chExt cx="2702312" cy="2702312"/>
          </a:xfrm>
        </p:grpSpPr>
        <p:pic>
          <p:nvPicPr>
            <p:cNvPr id="37" name="Graphic 36" descr="Speech with solid fill">
              <a:extLst>
                <a:ext uri="{FF2B5EF4-FFF2-40B4-BE49-F238E27FC236}">
                  <a16:creationId xmlns:a16="http://schemas.microsoft.com/office/drawing/2014/main" id="{208907F2-0905-9858-211D-B92E5D03F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4869" y="4155688"/>
              <a:ext cx="2702312" cy="2702312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2FBEFE0-01E0-7F0A-757D-FE75D33289A7}"/>
                </a:ext>
              </a:extLst>
            </p:cNvPr>
            <p:cNvSpPr/>
            <p:nvPr/>
          </p:nvSpPr>
          <p:spPr>
            <a:xfrm>
              <a:off x="8215816" y="5098692"/>
              <a:ext cx="694009" cy="694010"/>
            </a:xfrm>
            <a:custGeom>
              <a:avLst/>
              <a:gdLst>
                <a:gd name="connsiteX0" fmla="*/ 423997 w 894247"/>
                <a:gd name="connsiteY0" fmla="*/ 15780 h 894248"/>
                <a:gd name="connsiteX1" fmla="*/ 470249 w 894247"/>
                <a:gd name="connsiteY1" fmla="*/ 15780 h 894248"/>
                <a:gd name="connsiteX2" fmla="*/ 575913 w 894247"/>
                <a:gd name="connsiteY2" fmla="*/ 303357 h 894248"/>
                <a:gd name="connsiteX3" fmla="*/ 590212 w 894247"/>
                <a:gd name="connsiteY3" fmla="*/ 317550 h 894248"/>
                <a:gd name="connsiteX4" fmla="*/ 878525 w 894247"/>
                <a:gd name="connsiteY4" fmla="*/ 424987 h 894248"/>
                <a:gd name="connsiteX5" fmla="*/ 878525 w 894247"/>
                <a:gd name="connsiteY5" fmla="*/ 469265 h 894248"/>
                <a:gd name="connsiteX6" fmla="*/ 590212 w 894247"/>
                <a:gd name="connsiteY6" fmla="*/ 576702 h 894248"/>
                <a:gd name="connsiteX7" fmla="*/ 575913 w 894247"/>
                <a:gd name="connsiteY7" fmla="*/ 590895 h 894248"/>
                <a:gd name="connsiteX8" fmla="*/ 470249 w 894247"/>
                <a:gd name="connsiteY8" fmla="*/ 878459 h 894248"/>
                <a:gd name="connsiteX9" fmla="*/ 423997 w 894247"/>
                <a:gd name="connsiteY9" fmla="*/ 878459 h 894248"/>
                <a:gd name="connsiteX10" fmla="*/ 318333 w 894247"/>
                <a:gd name="connsiteY10" fmla="*/ 590895 h 894248"/>
                <a:gd name="connsiteX11" fmla="*/ 304035 w 894247"/>
                <a:gd name="connsiteY11" fmla="*/ 576702 h 894248"/>
                <a:gd name="connsiteX12" fmla="*/ 15715 w 894247"/>
                <a:gd name="connsiteY12" fmla="*/ 469265 h 894248"/>
                <a:gd name="connsiteX13" fmla="*/ 15715 w 894247"/>
                <a:gd name="connsiteY13" fmla="*/ 424987 h 894248"/>
                <a:gd name="connsiteX14" fmla="*/ 304035 w 894247"/>
                <a:gd name="connsiteY14" fmla="*/ 317550 h 894248"/>
                <a:gd name="connsiteX15" fmla="*/ 318333 w 894247"/>
                <a:gd name="connsiteY15" fmla="*/ 303357 h 894248"/>
                <a:gd name="connsiteX16" fmla="*/ 423997 w 894247"/>
                <a:gd name="connsiteY16" fmla="*/ 15780 h 89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4247" h="894248">
                  <a:moveTo>
                    <a:pt x="423997" y="15780"/>
                  </a:moveTo>
                  <a:cubicBezTo>
                    <a:pt x="431731" y="-5260"/>
                    <a:pt x="462516" y="-5260"/>
                    <a:pt x="470249" y="15780"/>
                  </a:cubicBezTo>
                  <a:lnTo>
                    <a:pt x="575913" y="303357"/>
                  </a:lnTo>
                  <a:cubicBezTo>
                    <a:pt x="578309" y="309872"/>
                    <a:pt x="583532" y="315059"/>
                    <a:pt x="590212" y="317550"/>
                  </a:cubicBezTo>
                  <a:lnTo>
                    <a:pt x="878525" y="424987"/>
                  </a:lnTo>
                  <a:cubicBezTo>
                    <a:pt x="899489" y="432792"/>
                    <a:pt x="899489" y="461459"/>
                    <a:pt x="878525" y="469265"/>
                  </a:cubicBezTo>
                  <a:lnTo>
                    <a:pt x="590212" y="576702"/>
                  </a:lnTo>
                  <a:cubicBezTo>
                    <a:pt x="583532" y="579193"/>
                    <a:pt x="578309" y="584380"/>
                    <a:pt x="575913" y="590895"/>
                  </a:cubicBezTo>
                  <a:lnTo>
                    <a:pt x="470249" y="878459"/>
                  </a:lnTo>
                  <a:cubicBezTo>
                    <a:pt x="462516" y="899512"/>
                    <a:pt x="431731" y="899512"/>
                    <a:pt x="423997" y="878459"/>
                  </a:cubicBezTo>
                  <a:lnTo>
                    <a:pt x="318333" y="590895"/>
                  </a:lnTo>
                  <a:cubicBezTo>
                    <a:pt x="315938" y="584380"/>
                    <a:pt x="310714" y="579193"/>
                    <a:pt x="304035" y="576702"/>
                  </a:cubicBezTo>
                  <a:lnTo>
                    <a:pt x="15715" y="469265"/>
                  </a:lnTo>
                  <a:cubicBezTo>
                    <a:pt x="-5238" y="461459"/>
                    <a:pt x="-5238" y="432792"/>
                    <a:pt x="15715" y="424987"/>
                  </a:cubicBezTo>
                  <a:lnTo>
                    <a:pt x="304035" y="317550"/>
                  </a:lnTo>
                  <a:cubicBezTo>
                    <a:pt x="310714" y="315059"/>
                    <a:pt x="315938" y="309872"/>
                    <a:pt x="318333" y="303357"/>
                  </a:cubicBezTo>
                  <a:lnTo>
                    <a:pt x="423997" y="15780"/>
                  </a:lnTo>
                  <a:close/>
                </a:path>
              </a:pathLst>
            </a:custGeom>
            <a:solidFill>
              <a:srgbClr val="FFFFFF"/>
            </a:solidFill>
            <a:ln w="127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7F1B418-4530-574F-31D2-A6D7A30C0834}"/>
                </a:ext>
              </a:extLst>
            </p:cNvPr>
            <p:cNvSpPr/>
            <p:nvPr/>
          </p:nvSpPr>
          <p:spPr>
            <a:xfrm>
              <a:off x="9050217" y="4812662"/>
              <a:ext cx="694009" cy="694010"/>
            </a:xfrm>
            <a:custGeom>
              <a:avLst/>
              <a:gdLst>
                <a:gd name="connsiteX0" fmla="*/ 423997 w 894247"/>
                <a:gd name="connsiteY0" fmla="*/ 15780 h 894248"/>
                <a:gd name="connsiteX1" fmla="*/ 470249 w 894247"/>
                <a:gd name="connsiteY1" fmla="*/ 15780 h 894248"/>
                <a:gd name="connsiteX2" fmla="*/ 575913 w 894247"/>
                <a:gd name="connsiteY2" fmla="*/ 303357 h 894248"/>
                <a:gd name="connsiteX3" fmla="*/ 590212 w 894247"/>
                <a:gd name="connsiteY3" fmla="*/ 317550 h 894248"/>
                <a:gd name="connsiteX4" fmla="*/ 878525 w 894247"/>
                <a:gd name="connsiteY4" fmla="*/ 424987 h 894248"/>
                <a:gd name="connsiteX5" fmla="*/ 878525 w 894247"/>
                <a:gd name="connsiteY5" fmla="*/ 469265 h 894248"/>
                <a:gd name="connsiteX6" fmla="*/ 590212 w 894247"/>
                <a:gd name="connsiteY6" fmla="*/ 576702 h 894248"/>
                <a:gd name="connsiteX7" fmla="*/ 575913 w 894247"/>
                <a:gd name="connsiteY7" fmla="*/ 590895 h 894248"/>
                <a:gd name="connsiteX8" fmla="*/ 470249 w 894247"/>
                <a:gd name="connsiteY8" fmla="*/ 878459 h 894248"/>
                <a:gd name="connsiteX9" fmla="*/ 423997 w 894247"/>
                <a:gd name="connsiteY9" fmla="*/ 878459 h 894248"/>
                <a:gd name="connsiteX10" fmla="*/ 318333 w 894247"/>
                <a:gd name="connsiteY10" fmla="*/ 590895 h 894248"/>
                <a:gd name="connsiteX11" fmla="*/ 304035 w 894247"/>
                <a:gd name="connsiteY11" fmla="*/ 576702 h 894248"/>
                <a:gd name="connsiteX12" fmla="*/ 15715 w 894247"/>
                <a:gd name="connsiteY12" fmla="*/ 469265 h 894248"/>
                <a:gd name="connsiteX13" fmla="*/ 15715 w 894247"/>
                <a:gd name="connsiteY13" fmla="*/ 424987 h 894248"/>
                <a:gd name="connsiteX14" fmla="*/ 304035 w 894247"/>
                <a:gd name="connsiteY14" fmla="*/ 317550 h 894248"/>
                <a:gd name="connsiteX15" fmla="*/ 318333 w 894247"/>
                <a:gd name="connsiteY15" fmla="*/ 303357 h 894248"/>
                <a:gd name="connsiteX16" fmla="*/ 423997 w 894247"/>
                <a:gd name="connsiteY16" fmla="*/ 15780 h 89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4247" h="894248">
                  <a:moveTo>
                    <a:pt x="423997" y="15780"/>
                  </a:moveTo>
                  <a:cubicBezTo>
                    <a:pt x="431731" y="-5260"/>
                    <a:pt x="462516" y="-5260"/>
                    <a:pt x="470249" y="15780"/>
                  </a:cubicBezTo>
                  <a:lnTo>
                    <a:pt x="575913" y="303357"/>
                  </a:lnTo>
                  <a:cubicBezTo>
                    <a:pt x="578309" y="309872"/>
                    <a:pt x="583532" y="315059"/>
                    <a:pt x="590212" y="317550"/>
                  </a:cubicBezTo>
                  <a:lnTo>
                    <a:pt x="878525" y="424987"/>
                  </a:lnTo>
                  <a:cubicBezTo>
                    <a:pt x="899489" y="432792"/>
                    <a:pt x="899489" y="461459"/>
                    <a:pt x="878525" y="469265"/>
                  </a:cubicBezTo>
                  <a:lnTo>
                    <a:pt x="590212" y="576702"/>
                  </a:lnTo>
                  <a:cubicBezTo>
                    <a:pt x="583532" y="579193"/>
                    <a:pt x="578309" y="584380"/>
                    <a:pt x="575913" y="590895"/>
                  </a:cubicBezTo>
                  <a:lnTo>
                    <a:pt x="470249" y="878459"/>
                  </a:lnTo>
                  <a:cubicBezTo>
                    <a:pt x="462516" y="899512"/>
                    <a:pt x="431731" y="899512"/>
                    <a:pt x="423997" y="878459"/>
                  </a:cubicBezTo>
                  <a:lnTo>
                    <a:pt x="318333" y="590895"/>
                  </a:lnTo>
                  <a:cubicBezTo>
                    <a:pt x="315938" y="584380"/>
                    <a:pt x="310714" y="579193"/>
                    <a:pt x="304035" y="576702"/>
                  </a:cubicBezTo>
                  <a:lnTo>
                    <a:pt x="15715" y="469265"/>
                  </a:lnTo>
                  <a:cubicBezTo>
                    <a:pt x="-5238" y="461459"/>
                    <a:pt x="-5238" y="432792"/>
                    <a:pt x="15715" y="424987"/>
                  </a:cubicBezTo>
                  <a:lnTo>
                    <a:pt x="304035" y="317550"/>
                  </a:lnTo>
                  <a:cubicBezTo>
                    <a:pt x="310714" y="315059"/>
                    <a:pt x="315938" y="309872"/>
                    <a:pt x="318333" y="303357"/>
                  </a:cubicBezTo>
                  <a:lnTo>
                    <a:pt x="423997" y="15780"/>
                  </a:lnTo>
                  <a:close/>
                </a:path>
              </a:pathLst>
            </a:custGeom>
            <a:solidFill>
              <a:srgbClr val="FFFFFF"/>
            </a:solidFill>
            <a:ln w="127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E138B5F-4603-561E-29D1-549777AB05DB}"/>
              </a:ext>
            </a:extLst>
          </p:cNvPr>
          <p:cNvSpPr/>
          <p:nvPr/>
        </p:nvSpPr>
        <p:spPr>
          <a:xfrm>
            <a:off x="1280160" y="4256791"/>
            <a:ext cx="4663438" cy="2054799"/>
          </a:xfrm>
          <a:prstGeom prst="roundRect">
            <a:avLst>
              <a:gd name="adj" fmla="val 670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Model accuracy is quite poor, Select other predictors from the dataset, and tell me why they seem relevant to the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7537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312A-ECD5-3870-F92A-DF62D00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predictors ✨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75B7FF-5254-E9AF-02E4-DAD3F376EF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315858"/>
              </p:ext>
            </p:extLst>
          </p:nvPr>
        </p:nvGraphicFramePr>
        <p:xfrm>
          <a:off x="1280160" y="2068386"/>
          <a:ext cx="10087698" cy="4553712"/>
        </p:xfrm>
        <a:graphic>
          <a:graphicData uri="http://schemas.openxmlformats.org/drawingml/2006/table">
            <a:tbl>
              <a:tblPr/>
              <a:tblGrid>
                <a:gridCol w="2277079">
                  <a:extLst>
                    <a:ext uri="{9D8B030D-6E8A-4147-A177-3AD203B41FA5}">
                      <a16:colId xmlns:a16="http://schemas.microsoft.com/office/drawing/2014/main" val="1570812397"/>
                    </a:ext>
                  </a:extLst>
                </a:gridCol>
                <a:gridCol w="2810107">
                  <a:extLst>
                    <a:ext uri="{9D8B030D-6E8A-4147-A177-3AD203B41FA5}">
                      <a16:colId xmlns:a16="http://schemas.microsoft.com/office/drawing/2014/main" val="2066403067"/>
                    </a:ext>
                  </a:extLst>
                </a:gridCol>
                <a:gridCol w="5000512">
                  <a:extLst>
                    <a:ext uri="{9D8B030D-6E8A-4147-A177-3AD203B41FA5}">
                      <a16:colId xmlns:a16="http://schemas.microsoft.com/office/drawing/2014/main" val="1016124791"/>
                    </a:ext>
                  </a:extLst>
                </a:gridCol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800"/>
                        <a:t>New feature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Built as …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Why it helps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869836"/>
                  </a:ext>
                </a:extLst>
              </a:tr>
              <a:tr h="1042416">
                <a:tc>
                  <a:txBody>
                    <a:bodyPr/>
                    <a:lstStyle/>
                    <a:p>
                      <a:r>
                        <a:rPr lang="en-US" sz="1800" b="1" dirty="0"/>
                        <a:t>ATP rank diff</a:t>
                      </a:r>
                      <a:endParaRPr lang="en-US" sz="1800" dirty="0"/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winner_rank – loser_rank (negative = “row-player” is better ranked)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The official ranking is the single best public summary of a player’s recent results. It corrects for streaks that Elo sometimes under- or over-reacts to.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419896"/>
                  </a:ext>
                </a:extLst>
              </a:tr>
              <a:tr h="713232">
                <a:tc>
                  <a:txBody>
                    <a:bodyPr/>
                    <a:lstStyle/>
                    <a:p>
                      <a:r>
                        <a:rPr lang="en-US" sz="1800" b="1"/>
                        <a:t>Rank points diff</a:t>
                      </a:r>
                      <a:endParaRPr lang="en-US" sz="1800"/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winner_rank_points – loser_rank_points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Points give finer granularity than the integer rank (e.g., #5 and #6 can be miles apart).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622201"/>
                  </a:ext>
                </a:extLst>
              </a:tr>
              <a:tr h="877824">
                <a:tc>
                  <a:txBody>
                    <a:bodyPr/>
                    <a:lstStyle/>
                    <a:p>
                      <a:r>
                        <a:rPr lang="en-US" sz="1800" b="1"/>
                        <a:t>Age diff</a:t>
                      </a:r>
                      <a:endParaRPr lang="en-US" sz="1800"/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winner_age – loser_age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Younger players often recover faster between matches; older stars sometimes decline on long clay rallies.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180934"/>
                  </a:ext>
                </a:extLst>
              </a:tr>
              <a:tr h="713232">
                <a:tc>
                  <a:txBody>
                    <a:bodyPr/>
                    <a:lstStyle/>
                    <a:p>
                      <a:r>
                        <a:rPr lang="en-US" sz="1800" b="1"/>
                        <a:t>Height diff</a:t>
                      </a:r>
                      <a:endParaRPr lang="en-US" sz="1800"/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winner_ht – loser_ht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Height proxies for serve power and reach, which translate into free points and break-point defense.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312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b="1"/>
                        <a:t>Same hand (binary)</a:t>
                      </a:r>
                      <a:endParaRPr lang="en-US" sz="1800"/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 if both players use the same hand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Facing a left-hander is unusual and can flip match-up odds in practice.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67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018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537A-9873-1225-5CE4-E384A05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predictors ✨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79E6F-FADF-7BA9-A4F1-15F0E2188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Why they work together with Elo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Elo</a:t>
            </a:r>
            <a:r>
              <a:rPr lang="en-US" dirty="0"/>
              <a:t> captures </a:t>
            </a:r>
            <a:r>
              <a:rPr lang="en-US" i="1" dirty="0"/>
              <a:t>head-to-head momentum</a:t>
            </a:r>
            <a:r>
              <a:rPr lang="en-US" dirty="0"/>
              <a:t> and </a:t>
            </a:r>
            <a:r>
              <a:rPr lang="en-US" i="1" dirty="0"/>
              <a:t>surface </a:t>
            </a:r>
            <a:r>
              <a:rPr lang="en-US" i="1" dirty="0" err="1"/>
              <a:t>specialisation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Ranking / points</a:t>
            </a:r>
            <a:r>
              <a:rPr lang="en-US" dirty="0"/>
              <a:t> bring in </a:t>
            </a:r>
            <a:r>
              <a:rPr lang="en-US" i="1" dirty="0"/>
              <a:t>overall season form</a:t>
            </a:r>
            <a:r>
              <a:rPr lang="en-US" dirty="0"/>
              <a:t> (Elo is slower to shift if a player skips events).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Age &amp; height</a:t>
            </a:r>
            <a:r>
              <a:rPr lang="en-US" dirty="0"/>
              <a:t> are </a:t>
            </a:r>
            <a:r>
              <a:rPr lang="en-US" i="1" dirty="0"/>
              <a:t>stable bio-mechanical traits</a:t>
            </a:r>
            <a:r>
              <a:rPr lang="en-US" dirty="0"/>
              <a:t> that the rating systems ignore.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Same-hand</a:t>
            </a:r>
            <a:r>
              <a:rPr lang="en-US" dirty="0"/>
              <a:t> adds a </a:t>
            </a:r>
            <a:r>
              <a:rPr lang="en-US" i="1" dirty="0"/>
              <a:t>match-up quirk</a:t>
            </a:r>
            <a:r>
              <a:rPr lang="en-US" dirty="0"/>
              <a:t> that ratings miss completely.</a:t>
            </a:r>
          </a:p>
          <a:p>
            <a:pPr marL="0" indent="0">
              <a:buNone/>
            </a:pPr>
            <a:r>
              <a:rPr lang="en-US" dirty="0"/>
              <a:t>Because the extra variables aren’t strongly collinear with Elo, the ensemble models can pick up independent signal rather than redundant noise.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52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B99A29-D78A-5365-F606-FC2AAAD3CB69}"/>
              </a:ext>
            </a:extLst>
          </p:cNvPr>
          <p:cNvGrpSpPr/>
          <p:nvPr/>
        </p:nvGrpSpPr>
        <p:grpSpPr>
          <a:xfrm>
            <a:off x="3944315" y="996830"/>
            <a:ext cx="2054799" cy="2054799"/>
            <a:chOff x="7634869" y="4155688"/>
            <a:chExt cx="2702312" cy="2702312"/>
          </a:xfrm>
        </p:grpSpPr>
        <p:pic>
          <p:nvPicPr>
            <p:cNvPr id="5" name="Graphic 4" descr="Speech with solid fill">
              <a:extLst>
                <a:ext uri="{FF2B5EF4-FFF2-40B4-BE49-F238E27FC236}">
                  <a16:creationId xmlns:a16="http://schemas.microsoft.com/office/drawing/2014/main" id="{6AC1E2BC-94D4-4BEA-BA27-758A856A9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4869" y="4155688"/>
              <a:ext cx="2702312" cy="2702312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2ACDC81-93C3-DFC7-15F4-6D9C115F9E5A}"/>
                </a:ext>
              </a:extLst>
            </p:cNvPr>
            <p:cNvSpPr/>
            <p:nvPr/>
          </p:nvSpPr>
          <p:spPr>
            <a:xfrm>
              <a:off x="8215816" y="5098692"/>
              <a:ext cx="694009" cy="694010"/>
            </a:xfrm>
            <a:custGeom>
              <a:avLst/>
              <a:gdLst>
                <a:gd name="connsiteX0" fmla="*/ 423997 w 894247"/>
                <a:gd name="connsiteY0" fmla="*/ 15780 h 894248"/>
                <a:gd name="connsiteX1" fmla="*/ 470249 w 894247"/>
                <a:gd name="connsiteY1" fmla="*/ 15780 h 894248"/>
                <a:gd name="connsiteX2" fmla="*/ 575913 w 894247"/>
                <a:gd name="connsiteY2" fmla="*/ 303357 h 894248"/>
                <a:gd name="connsiteX3" fmla="*/ 590212 w 894247"/>
                <a:gd name="connsiteY3" fmla="*/ 317550 h 894248"/>
                <a:gd name="connsiteX4" fmla="*/ 878525 w 894247"/>
                <a:gd name="connsiteY4" fmla="*/ 424987 h 894248"/>
                <a:gd name="connsiteX5" fmla="*/ 878525 w 894247"/>
                <a:gd name="connsiteY5" fmla="*/ 469265 h 894248"/>
                <a:gd name="connsiteX6" fmla="*/ 590212 w 894247"/>
                <a:gd name="connsiteY6" fmla="*/ 576702 h 894248"/>
                <a:gd name="connsiteX7" fmla="*/ 575913 w 894247"/>
                <a:gd name="connsiteY7" fmla="*/ 590895 h 894248"/>
                <a:gd name="connsiteX8" fmla="*/ 470249 w 894247"/>
                <a:gd name="connsiteY8" fmla="*/ 878459 h 894248"/>
                <a:gd name="connsiteX9" fmla="*/ 423997 w 894247"/>
                <a:gd name="connsiteY9" fmla="*/ 878459 h 894248"/>
                <a:gd name="connsiteX10" fmla="*/ 318333 w 894247"/>
                <a:gd name="connsiteY10" fmla="*/ 590895 h 894248"/>
                <a:gd name="connsiteX11" fmla="*/ 304035 w 894247"/>
                <a:gd name="connsiteY11" fmla="*/ 576702 h 894248"/>
                <a:gd name="connsiteX12" fmla="*/ 15715 w 894247"/>
                <a:gd name="connsiteY12" fmla="*/ 469265 h 894248"/>
                <a:gd name="connsiteX13" fmla="*/ 15715 w 894247"/>
                <a:gd name="connsiteY13" fmla="*/ 424987 h 894248"/>
                <a:gd name="connsiteX14" fmla="*/ 304035 w 894247"/>
                <a:gd name="connsiteY14" fmla="*/ 317550 h 894248"/>
                <a:gd name="connsiteX15" fmla="*/ 318333 w 894247"/>
                <a:gd name="connsiteY15" fmla="*/ 303357 h 894248"/>
                <a:gd name="connsiteX16" fmla="*/ 423997 w 894247"/>
                <a:gd name="connsiteY16" fmla="*/ 15780 h 89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4247" h="894248">
                  <a:moveTo>
                    <a:pt x="423997" y="15780"/>
                  </a:moveTo>
                  <a:cubicBezTo>
                    <a:pt x="431731" y="-5260"/>
                    <a:pt x="462516" y="-5260"/>
                    <a:pt x="470249" y="15780"/>
                  </a:cubicBezTo>
                  <a:lnTo>
                    <a:pt x="575913" y="303357"/>
                  </a:lnTo>
                  <a:cubicBezTo>
                    <a:pt x="578309" y="309872"/>
                    <a:pt x="583532" y="315059"/>
                    <a:pt x="590212" y="317550"/>
                  </a:cubicBezTo>
                  <a:lnTo>
                    <a:pt x="878525" y="424987"/>
                  </a:lnTo>
                  <a:cubicBezTo>
                    <a:pt x="899489" y="432792"/>
                    <a:pt x="899489" y="461459"/>
                    <a:pt x="878525" y="469265"/>
                  </a:cubicBezTo>
                  <a:lnTo>
                    <a:pt x="590212" y="576702"/>
                  </a:lnTo>
                  <a:cubicBezTo>
                    <a:pt x="583532" y="579193"/>
                    <a:pt x="578309" y="584380"/>
                    <a:pt x="575913" y="590895"/>
                  </a:cubicBezTo>
                  <a:lnTo>
                    <a:pt x="470249" y="878459"/>
                  </a:lnTo>
                  <a:cubicBezTo>
                    <a:pt x="462516" y="899512"/>
                    <a:pt x="431731" y="899512"/>
                    <a:pt x="423997" y="878459"/>
                  </a:cubicBezTo>
                  <a:lnTo>
                    <a:pt x="318333" y="590895"/>
                  </a:lnTo>
                  <a:cubicBezTo>
                    <a:pt x="315938" y="584380"/>
                    <a:pt x="310714" y="579193"/>
                    <a:pt x="304035" y="576702"/>
                  </a:cubicBezTo>
                  <a:lnTo>
                    <a:pt x="15715" y="469265"/>
                  </a:lnTo>
                  <a:cubicBezTo>
                    <a:pt x="-5238" y="461459"/>
                    <a:pt x="-5238" y="432792"/>
                    <a:pt x="15715" y="424987"/>
                  </a:cubicBezTo>
                  <a:lnTo>
                    <a:pt x="304035" y="317550"/>
                  </a:lnTo>
                  <a:cubicBezTo>
                    <a:pt x="310714" y="315059"/>
                    <a:pt x="315938" y="309872"/>
                    <a:pt x="318333" y="303357"/>
                  </a:cubicBezTo>
                  <a:lnTo>
                    <a:pt x="423997" y="15780"/>
                  </a:lnTo>
                  <a:close/>
                </a:path>
              </a:pathLst>
            </a:custGeom>
            <a:solidFill>
              <a:srgbClr val="FFFFFF"/>
            </a:solidFill>
            <a:ln w="127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EB04E09-5B46-FD67-432F-150656EFEC9F}"/>
                </a:ext>
              </a:extLst>
            </p:cNvPr>
            <p:cNvSpPr/>
            <p:nvPr/>
          </p:nvSpPr>
          <p:spPr>
            <a:xfrm>
              <a:off x="9050217" y="4812662"/>
              <a:ext cx="694009" cy="694010"/>
            </a:xfrm>
            <a:custGeom>
              <a:avLst/>
              <a:gdLst>
                <a:gd name="connsiteX0" fmla="*/ 423997 w 894247"/>
                <a:gd name="connsiteY0" fmla="*/ 15780 h 894248"/>
                <a:gd name="connsiteX1" fmla="*/ 470249 w 894247"/>
                <a:gd name="connsiteY1" fmla="*/ 15780 h 894248"/>
                <a:gd name="connsiteX2" fmla="*/ 575913 w 894247"/>
                <a:gd name="connsiteY2" fmla="*/ 303357 h 894248"/>
                <a:gd name="connsiteX3" fmla="*/ 590212 w 894247"/>
                <a:gd name="connsiteY3" fmla="*/ 317550 h 894248"/>
                <a:gd name="connsiteX4" fmla="*/ 878525 w 894247"/>
                <a:gd name="connsiteY4" fmla="*/ 424987 h 894248"/>
                <a:gd name="connsiteX5" fmla="*/ 878525 w 894247"/>
                <a:gd name="connsiteY5" fmla="*/ 469265 h 894248"/>
                <a:gd name="connsiteX6" fmla="*/ 590212 w 894247"/>
                <a:gd name="connsiteY6" fmla="*/ 576702 h 894248"/>
                <a:gd name="connsiteX7" fmla="*/ 575913 w 894247"/>
                <a:gd name="connsiteY7" fmla="*/ 590895 h 894248"/>
                <a:gd name="connsiteX8" fmla="*/ 470249 w 894247"/>
                <a:gd name="connsiteY8" fmla="*/ 878459 h 894248"/>
                <a:gd name="connsiteX9" fmla="*/ 423997 w 894247"/>
                <a:gd name="connsiteY9" fmla="*/ 878459 h 894248"/>
                <a:gd name="connsiteX10" fmla="*/ 318333 w 894247"/>
                <a:gd name="connsiteY10" fmla="*/ 590895 h 894248"/>
                <a:gd name="connsiteX11" fmla="*/ 304035 w 894247"/>
                <a:gd name="connsiteY11" fmla="*/ 576702 h 894248"/>
                <a:gd name="connsiteX12" fmla="*/ 15715 w 894247"/>
                <a:gd name="connsiteY12" fmla="*/ 469265 h 894248"/>
                <a:gd name="connsiteX13" fmla="*/ 15715 w 894247"/>
                <a:gd name="connsiteY13" fmla="*/ 424987 h 894248"/>
                <a:gd name="connsiteX14" fmla="*/ 304035 w 894247"/>
                <a:gd name="connsiteY14" fmla="*/ 317550 h 894248"/>
                <a:gd name="connsiteX15" fmla="*/ 318333 w 894247"/>
                <a:gd name="connsiteY15" fmla="*/ 303357 h 894248"/>
                <a:gd name="connsiteX16" fmla="*/ 423997 w 894247"/>
                <a:gd name="connsiteY16" fmla="*/ 15780 h 89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4247" h="894248">
                  <a:moveTo>
                    <a:pt x="423997" y="15780"/>
                  </a:moveTo>
                  <a:cubicBezTo>
                    <a:pt x="431731" y="-5260"/>
                    <a:pt x="462516" y="-5260"/>
                    <a:pt x="470249" y="15780"/>
                  </a:cubicBezTo>
                  <a:lnTo>
                    <a:pt x="575913" y="303357"/>
                  </a:lnTo>
                  <a:cubicBezTo>
                    <a:pt x="578309" y="309872"/>
                    <a:pt x="583532" y="315059"/>
                    <a:pt x="590212" y="317550"/>
                  </a:cubicBezTo>
                  <a:lnTo>
                    <a:pt x="878525" y="424987"/>
                  </a:lnTo>
                  <a:cubicBezTo>
                    <a:pt x="899489" y="432792"/>
                    <a:pt x="899489" y="461459"/>
                    <a:pt x="878525" y="469265"/>
                  </a:cubicBezTo>
                  <a:lnTo>
                    <a:pt x="590212" y="576702"/>
                  </a:lnTo>
                  <a:cubicBezTo>
                    <a:pt x="583532" y="579193"/>
                    <a:pt x="578309" y="584380"/>
                    <a:pt x="575913" y="590895"/>
                  </a:cubicBezTo>
                  <a:lnTo>
                    <a:pt x="470249" y="878459"/>
                  </a:lnTo>
                  <a:cubicBezTo>
                    <a:pt x="462516" y="899512"/>
                    <a:pt x="431731" y="899512"/>
                    <a:pt x="423997" y="878459"/>
                  </a:cubicBezTo>
                  <a:lnTo>
                    <a:pt x="318333" y="590895"/>
                  </a:lnTo>
                  <a:cubicBezTo>
                    <a:pt x="315938" y="584380"/>
                    <a:pt x="310714" y="579193"/>
                    <a:pt x="304035" y="576702"/>
                  </a:cubicBezTo>
                  <a:lnTo>
                    <a:pt x="15715" y="469265"/>
                  </a:lnTo>
                  <a:cubicBezTo>
                    <a:pt x="-5238" y="461459"/>
                    <a:pt x="-5238" y="432792"/>
                    <a:pt x="15715" y="424987"/>
                  </a:cubicBezTo>
                  <a:lnTo>
                    <a:pt x="304035" y="317550"/>
                  </a:lnTo>
                  <a:cubicBezTo>
                    <a:pt x="310714" y="315059"/>
                    <a:pt x="315938" y="309872"/>
                    <a:pt x="318333" y="303357"/>
                  </a:cubicBezTo>
                  <a:lnTo>
                    <a:pt x="423997" y="15780"/>
                  </a:lnTo>
                  <a:close/>
                </a:path>
              </a:pathLst>
            </a:custGeom>
            <a:solidFill>
              <a:srgbClr val="FFFFFF"/>
            </a:solidFill>
            <a:ln w="127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90429E-936B-BE19-130C-0AEE63BD7796}"/>
              </a:ext>
            </a:extLst>
          </p:cNvPr>
          <p:cNvSpPr/>
          <p:nvPr/>
        </p:nvSpPr>
        <p:spPr>
          <a:xfrm>
            <a:off x="4195963" y="2928682"/>
            <a:ext cx="4663438" cy="2054799"/>
          </a:xfrm>
          <a:prstGeom prst="roundRect">
            <a:avLst>
              <a:gd name="adj" fmla="val 670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is the next level of features that can improve the accuracy of the model</a:t>
            </a:r>
          </a:p>
        </p:txBody>
      </p:sp>
    </p:spTree>
    <p:extLst>
      <p:ext uri="{BB962C8B-B14F-4D97-AF65-F5344CB8AC3E}">
        <p14:creationId xmlns:p14="http://schemas.microsoft.com/office/powerpoint/2010/main" val="213919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0A11-6B94-62B4-A536-1D96C103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Next-level predictors ✨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35DE7E-4391-C2E4-FCCC-88A23922D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1644107"/>
              </p:ext>
            </p:extLst>
          </p:nvPr>
        </p:nvGraphicFramePr>
        <p:xfrm>
          <a:off x="1280160" y="2571077"/>
          <a:ext cx="10087698" cy="3646843"/>
        </p:xfrm>
        <a:graphic>
          <a:graphicData uri="http://schemas.openxmlformats.org/drawingml/2006/table">
            <a:tbl>
              <a:tblPr/>
              <a:tblGrid>
                <a:gridCol w="2845791">
                  <a:extLst>
                    <a:ext uri="{9D8B030D-6E8A-4147-A177-3AD203B41FA5}">
                      <a16:colId xmlns:a16="http://schemas.microsoft.com/office/drawing/2014/main" val="3210014946"/>
                    </a:ext>
                  </a:extLst>
                </a:gridCol>
                <a:gridCol w="3166947">
                  <a:extLst>
                    <a:ext uri="{9D8B030D-6E8A-4147-A177-3AD203B41FA5}">
                      <a16:colId xmlns:a16="http://schemas.microsoft.com/office/drawing/2014/main" val="312640402"/>
                    </a:ext>
                  </a:extLst>
                </a:gridCol>
                <a:gridCol w="4074960">
                  <a:extLst>
                    <a:ext uri="{9D8B030D-6E8A-4147-A177-3AD203B41FA5}">
                      <a16:colId xmlns:a16="http://schemas.microsoft.com/office/drawing/2014/main" val="4237199842"/>
                    </a:ext>
                  </a:extLst>
                </a:gridCol>
              </a:tblGrid>
              <a:tr h="322729">
                <a:tc>
                  <a:txBody>
                    <a:bodyPr/>
                    <a:lstStyle/>
                    <a:p>
                      <a:r>
                        <a:rPr lang="en-US" sz="1800"/>
                        <a:t>Category</a:t>
                      </a:r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Feature</a:t>
                      </a:r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Rationale</a:t>
                      </a:r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271058"/>
                  </a:ext>
                </a:extLst>
              </a:tr>
              <a:tr h="806824">
                <a:tc>
                  <a:txBody>
                    <a:bodyPr/>
                    <a:lstStyle/>
                    <a:p>
                      <a:r>
                        <a:rPr lang="en-US" sz="1800" b="1" dirty="0"/>
                        <a:t>Short-term form</a:t>
                      </a:r>
                      <a:endParaRPr lang="en-US" sz="1800" dirty="0"/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Win rate last 10Clay win rate last 10</a:t>
                      </a:r>
                      <a:endParaRPr lang="en-US" sz="1800"/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Captures hot streaks or slumps that Elo and ATP rankings smooth out.</a:t>
                      </a:r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28311"/>
                  </a:ext>
                </a:extLst>
              </a:tr>
              <a:tr h="1048871">
                <a:tc>
                  <a:txBody>
                    <a:bodyPr/>
                    <a:lstStyle/>
                    <a:p>
                      <a:r>
                        <a:rPr lang="en-US" sz="1800" b="1"/>
                        <a:t>Serve fire-power</a:t>
                      </a:r>
                      <a:endParaRPr lang="en-US" sz="1800"/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Average aces last 10</a:t>
                      </a:r>
                      <a:endParaRPr lang="en-US" sz="1800"/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Free points on serve matter even more on quick finishes (best-of-five still rewards big serves).</a:t>
                      </a:r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738682"/>
                  </a:ext>
                </a:extLst>
              </a:tr>
              <a:tr h="564776">
                <a:tc>
                  <a:txBody>
                    <a:bodyPr/>
                    <a:lstStyle/>
                    <a:p>
                      <a:r>
                        <a:rPr lang="en-US" sz="1800" b="1"/>
                        <a:t>Fatigue / recovery</a:t>
                      </a:r>
                      <a:endParaRPr lang="en-US" sz="1800"/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Minutes in previous match</a:t>
                      </a:r>
                      <a:endParaRPr lang="en-US" sz="1800"/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Long marathons can drain players for the next round.</a:t>
                      </a:r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51882"/>
                  </a:ext>
                </a:extLst>
              </a:tr>
              <a:tr h="806824">
                <a:tc>
                  <a:txBody>
                    <a:bodyPr/>
                    <a:lstStyle/>
                    <a:p>
                      <a:r>
                        <a:rPr lang="en-US" sz="1800" b="1"/>
                        <a:t>Rest</a:t>
                      </a:r>
                      <a:endParaRPr lang="en-US" sz="1800"/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Days since previous match</a:t>
                      </a:r>
                      <a:endParaRPr lang="en-US" sz="1800"/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Rested players perform better; clay events often give only one off-day.</a:t>
                      </a:r>
                    </a:p>
                  </a:txBody>
                  <a:tcPr marL="80682" marR="80682" marT="40341" marB="403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251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6024-44E3-A0DF-B313-3699308C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</a:t>
            </a:r>
            <a:br>
              <a:rPr lang="en-US" dirty="0"/>
            </a:br>
            <a:r>
              <a:rPr lang="en-US" dirty="0"/>
              <a:t>Performance impact 🤛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8960BC-0EC5-522F-FE82-778D18E41F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476072"/>
              </p:ext>
            </p:extLst>
          </p:nvPr>
        </p:nvGraphicFramePr>
        <p:xfrm>
          <a:off x="1364456" y="3429318"/>
          <a:ext cx="9918700" cy="1463040"/>
        </p:xfrm>
        <a:graphic>
          <a:graphicData uri="http://schemas.openxmlformats.org/drawingml/2006/table">
            <a:tbl>
              <a:tblPr/>
              <a:tblGrid>
                <a:gridCol w="2479675">
                  <a:extLst>
                    <a:ext uri="{9D8B030D-6E8A-4147-A177-3AD203B41FA5}">
                      <a16:colId xmlns:a16="http://schemas.microsoft.com/office/drawing/2014/main" val="2549451505"/>
                    </a:ext>
                  </a:extLst>
                </a:gridCol>
                <a:gridCol w="2479675">
                  <a:extLst>
                    <a:ext uri="{9D8B030D-6E8A-4147-A177-3AD203B41FA5}">
                      <a16:colId xmlns:a16="http://schemas.microsoft.com/office/drawing/2014/main" val="481689832"/>
                    </a:ext>
                  </a:extLst>
                </a:gridCol>
                <a:gridCol w="2479675">
                  <a:extLst>
                    <a:ext uri="{9D8B030D-6E8A-4147-A177-3AD203B41FA5}">
                      <a16:colId xmlns:a16="http://schemas.microsoft.com/office/drawing/2014/main" val="1485885670"/>
                    </a:ext>
                  </a:extLst>
                </a:gridCol>
                <a:gridCol w="2479675">
                  <a:extLst>
                    <a:ext uri="{9D8B030D-6E8A-4147-A177-3AD203B41FA5}">
                      <a16:colId xmlns:a16="http://schemas.microsoft.com/office/drawing/2014/main" val="13588511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Accuracy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AUC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377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Random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Elo &amp; Clay-Elo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0.582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0.628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89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Random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+ 9 next-level vars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/>
                        <a:t>0.748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0.823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649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Gradient Boost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+ 9 next-level vars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0.752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0.824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1198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0652FA-C296-F7E3-E08D-D938B3E0E82E}"/>
              </a:ext>
            </a:extLst>
          </p:cNvPr>
          <p:cNvSpPr txBox="1"/>
          <p:nvPr/>
        </p:nvSpPr>
        <p:spPr>
          <a:xfrm>
            <a:off x="1280160" y="2213114"/>
            <a:ext cx="10087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jump from </a:t>
            </a:r>
            <a:r>
              <a:rPr lang="en-US" i="1" dirty="0"/>
              <a:t>barely better than a coin-flip</a:t>
            </a:r>
            <a:r>
              <a:rPr lang="en-US" dirty="0"/>
              <a:t> to a </a:t>
            </a:r>
            <a:r>
              <a:rPr lang="en-US" b="1" dirty="0"/>
              <a:t>75 % hit-rate</a:t>
            </a:r>
            <a:r>
              <a:rPr lang="en-US" dirty="0"/>
              <a:t> and an </a:t>
            </a:r>
            <a:r>
              <a:rPr lang="en-US" b="1" dirty="0"/>
              <a:t>AUC &gt; 0.82</a:t>
            </a:r>
            <a:r>
              <a:rPr lang="en-US" dirty="0"/>
              <a:t> – a huge lift for a single-season dataset.</a:t>
            </a:r>
          </a:p>
        </p:txBody>
      </p:sp>
    </p:spTree>
    <p:extLst>
      <p:ext uri="{BB962C8B-B14F-4D97-AF65-F5344CB8AC3E}">
        <p14:creationId xmlns:p14="http://schemas.microsoft.com/office/powerpoint/2010/main" val="3464554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495D-B831-81B8-5799-5430CCED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79"/>
            <a:ext cx="10087699" cy="2225783"/>
          </a:xfrm>
        </p:spPr>
        <p:txBody>
          <a:bodyPr/>
          <a:lstStyle/>
          <a:p>
            <a:r>
              <a:rPr lang="en-US" dirty="0"/>
              <a:t>Extending Elo and features across </a:t>
            </a:r>
            <a:r>
              <a:rPr lang="en-US" b="1" dirty="0"/>
              <a:t>five seasons (20 </a:t>
            </a:r>
            <a:r>
              <a:rPr lang="en-US" b="1" dirty="0">
                <a:sym typeface="Wingdings" panose="05000000000000000000" pitchFamily="2" charset="2"/>
              </a:rPr>
              <a:t> 24)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FAA2CC3-6062-C9FE-F769-ABFC5C95DC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779064"/>
              </p:ext>
            </p:extLst>
          </p:nvPr>
        </p:nvGraphicFramePr>
        <p:xfrm>
          <a:off x="1280160" y="2345099"/>
          <a:ext cx="9918699" cy="1097280"/>
        </p:xfrm>
        <a:graphic>
          <a:graphicData uri="http://schemas.openxmlformats.org/drawingml/2006/table">
            <a:tbl>
              <a:tblPr/>
              <a:tblGrid>
                <a:gridCol w="3306233">
                  <a:extLst>
                    <a:ext uri="{9D8B030D-6E8A-4147-A177-3AD203B41FA5}">
                      <a16:colId xmlns:a16="http://schemas.microsoft.com/office/drawing/2014/main" val="1792974224"/>
                    </a:ext>
                  </a:extLst>
                </a:gridCol>
                <a:gridCol w="3306233">
                  <a:extLst>
                    <a:ext uri="{9D8B030D-6E8A-4147-A177-3AD203B41FA5}">
                      <a16:colId xmlns:a16="http://schemas.microsoft.com/office/drawing/2014/main" val="805977184"/>
                    </a:ext>
                  </a:extLst>
                </a:gridCol>
                <a:gridCol w="3306233">
                  <a:extLst>
                    <a:ext uri="{9D8B030D-6E8A-4147-A177-3AD203B41FA5}">
                      <a16:colId xmlns:a16="http://schemas.microsoft.com/office/drawing/2014/main" val="35179179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AUC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06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0.760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0.840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298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Gradient Boosting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0.762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0.840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338908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BC651-7328-AD33-DCC7-E925AD99D252}"/>
              </a:ext>
            </a:extLst>
          </p:cNvPr>
          <p:cNvSpPr txBox="1">
            <a:spLocks/>
          </p:cNvSpPr>
          <p:nvPr/>
        </p:nvSpPr>
        <p:spPr>
          <a:xfrm>
            <a:off x="1280160" y="3964261"/>
            <a:ext cx="10087699" cy="269413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800" dirty="0"/>
              <a:t>Compared with the single-season run (≈ 0.75 / 0.82) we get a </a:t>
            </a:r>
            <a:r>
              <a:rPr lang="en-US" sz="1800" b="1" dirty="0"/>
              <a:t>+1-2 pp</a:t>
            </a:r>
            <a:r>
              <a:rPr lang="en-US" sz="1800" dirty="0"/>
              <a:t> bump in both metrics. That’s modest—but expected: Elo converges quickly, so most of the big gains came from the enriched feature set we added earlier. The extra seasons polish the edges:</a:t>
            </a:r>
          </a:p>
          <a:p>
            <a:r>
              <a:rPr lang="en-US" sz="1800" b="1" dirty="0"/>
              <a:t>Better initial ratings</a:t>
            </a:r>
            <a:r>
              <a:rPr lang="en-US" sz="1800" dirty="0"/>
              <a:t> for young stars debuting in 2024 (no more 1500 defaults).</a:t>
            </a:r>
          </a:p>
          <a:p>
            <a:r>
              <a:rPr lang="en-US" sz="1800" b="1" dirty="0"/>
              <a:t>Cleaner rolling windows</a:t>
            </a:r>
            <a:r>
              <a:rPr lang="en-US" sz="1800" dirty="0"/>
              <a:t>—almost no “empty history” </a:t>
            </a:r>
            <a:r>
              <a:rPr lang="en-US" sz="1800" dirty="0" err="1"/>
              <a:t>fall-backs</a:t>
            </a:r>
            <a:r>
              <a:rPr lang="en-US" sz="1800" dirty="0"/>
              <a:t>.</a:t>
            </a:r>
          </a:p>
          <a:p>
            <a:r>
              <a:rPr lang="en-US" sz="1800" b="1" dirty="0"/>
              <a:t>More balanced training set</a:t>
            </a:r>
            <a:r>
              <a:rPr lang="en-US" sz="1800" dirty="0"/>
              <a:t> with varied surfaces and player forms.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14753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135E9-5F88-6A36-F37A-87999B1DD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CEF2-FCF6-81BC-6C09-79BD7168D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79"/>
            <a:ext cx="10087699" cy="2225783"/>
          </a:xfrm>
        </p:spPr>
        <p:txBody>
          <a:bodyPr/>
          <a:lstStyle/>
          <a:p>
            <a:r>
              <a:rPr lang="en-US" dirty="0"/>
              <a:t>Extending Elo and features across </a:t>
            </a:r>
            <a:r>
              <a:rPr lang="en-US" b="1" dirty="0"/>
              <a:t>five seasons (20 </a:t>
            </a:r>
            <a:r>
              <a:rPr lang="en-US" b="1" dirty="0">
                <a:sym typeface="Wingdings" panose="05000000000000000000" pitchFamily="2" charset="2"/>
              </a:rPr>
              <a:t> 24)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E54C0A-8A71-9D1C-FCDE-ABAC24C1C5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707000"/>
              </p:ext>
            </p:extLst>
          </p:nvPr>
        </p:nvGraphicFramePr>
        <p:xfrm>
          <a:off x="1280159" y="2432158"/>
          <a:ext cx="10087699" cy="3467233"/>
        </p:xfrm>
        <a:graphic>
          <a:graphicData uri="http://schemas.openxmlformats.org/drawingml/2006/table">
            <a:tbl>
              <a:tblPr/>
              <a:tblGrid>
                <a:gridCol w="2104603">
                  <a:extLst>
                    <a:ext uri="{9D8B030D-6E8A-4147-A177-3AD203B41FA5}">
                      <a16:colId xmlns:a16="http://schemas.microsoft.com/office/drawing/2014/main" val="3993967835"/>
                    </a:ext>
                  </a:extLst>
                </a:gridCol>
                <a:gridCol w="7983096">
                  <a:extLst>
                    <a:ext uri="{9D8B030D-6E8A-4147-A177-3AD203B41FA5}">
                      <a16:colId xmlns:a16="http://schemas.microsoft.com/office/drawing/2014/main" val="1814196162"/>
                    </a:ext>
                  </a:extLst>
                </a:gridCol>
              </a:tblGrid>
              <a:tr h="271073">
                <a:tc>
                  <a:txBody>
                    <a:bodyPr/>
                    <a:lstStyle/>
                    <a:p>
                      <a:r>
                        <a:rPr lang="en-US" sz="1800"/>
                        <a:t>Step</a:t>
                      </a:r>
                    </a:p>
                  </a:txBody>
                  <a:tcPr marL="87549" marR="87549" marT="43774" marB="437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What changed</a:t>
                      </a:r>
                    </a:p>
                  </a:txBody>
                  <a:tcPr marL="87549" marR="87549" marT="43774" marB="437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26194"/>
                  </a:ext>
                </a:extLst>
              </a:tr>
              <a:tr h="677682">
                <a:tc>
                  <a:txBody>
                    <a:bodyPr/>
                    <a:lstStyle/>
                    <a:p>
                      <a:r>
                        <a:rPr lang="en-US" sz="1800" b="1"/>
                        <a:t>Data window</a:t>
                      </a:r>
                      <a:endParaRPr lang="en-US" sz="1800"/>
                    </a:p>
                  </a:txBody>
                  <a:tcPr marL="87549" marR="87549" marT="43774" marB="437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Ingested ~100 k rows from the five CSVs supplied and walked through them chronologically (2020 → 2024).</a:t>
                      </a:r>
                    </a:p>
                  </a:txBody>
                  <a:tcPr marL="87549" marR="87549" marT="43774" marB="437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643181"/>
                  </a:ext>
                </a:extLst>
              </a:tr>
              <a:tr h="880987">
                <a:tc>
                  <a:txBody>
                    <a:bodyPr/>
                    <a:lstStyle/>
                    <a:p>
                      <a:r>
                        <a:rPr lang="en-US" sz="1800" b="1"/>
                        <a:t>Elo update</a:t>
                      </a:r>
                      <a:endParaRPr lang="en-US" sz="1800"/>
                    </a:p>
                  </a:txBody>
                  <a:tcPr marL="87549" marR="87549" marT="43774" marB="437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Same K-factor = 32, but now every player’s rating (global + surface-specific) is seeded with a far richer history before the 2024 season starts.</a:t>
                      </a:r>
                    </a:p>
                  </a:txBody>
                  <a:tcPr marL="87549" marR="87549" marT="43774" marB="437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69793"/>
                  </a:ext>
                </a:extLst>
              </a:tr>
              <a:tr h="880987">
                <a:tc>
                  <a:txBody>
                    <a:bodyPr/>
                    <a:lstStyle/>
                    <a:p>
                      <a:r>
                        <a:rPr lang="en-US" sz="1800" b="1"/>
                        <a:t>Rolling stats</a:t>
                      </a:r>
                      <a:endParaRPr lang="en-US" sz="1800"/>
                    </a:p>
                  </a:txBody>
                  <a:tcPr marL="87549" marR="87549" marT="43774" marB="437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10-match windows now have plenty of data even for newcomers; fatigue, hot-streaks and serve-ace averages are all more reliable.</a:t>
                      </a:r>
                    </a:p>
                  </a:txBody>
                  <a:tcPr marL="87549" marR="87549" marT="43774" marB="437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25127"/>
                  </a:ext>
                </a:extLst>
              </a:tr>
              <a:tr h="474378">
                <a:tc>
                  <a:txBody>
                    <a:bodyPr/>
                    <a:lstStyle/>
                    <a:p>
                      <a:r>
                        <a:rPr lang="en-US" sz="1800" b="1"/>
                        <a:t>Evaluation split</a:t>
                      </a:r>
                      <a:endParaRPr lang="en-US" sz="1800"/>
                    </a:p>
                  </a:txBody>
                  <a:tcPr marL="87549" marR="87549" marT="43774" marB="437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Train:</a:t>
                      </a:r>
                      <a:r>
                        <a:rPr lang="en-US" sz="1800" dirty="0"/>
                        <a:t> 2020-2023  →  </a:t>
                      </a:r>
                      <a:r>
                        <a:rPr lang="en-US" sz="1800" b="1" dirty="0"/>
                        <a:t>Test:</a:t>
                      </a:r>
                      <a:r>
                        <a:rPr lang="en-US" sz="1800" dirty="0"/>
                        <a:t> the whole 2024 season (true out-of-sample, time-ordered).</a:t>
                      </a:r>
                    </a:p>
                  </a:txBody>
                  <a:tcPr marL="87549" marR="87549" marT="43774" marB="437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927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367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67C7-688A-FDF9-278C-980112D6F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Jannik Sinner 🏆 </a:t>
            </a:r>
            <a:br>
              <a:rPr lang="en-US" b="1" dirty="0"/>
            </a:br>
            <a:r>
              <a:rPr lang="en-US" b="1" dirty="0"/>
              <a:t>~63 % win probability</a:t>
            </a:r>
            <a:endParaRPr lang="en-US" dirty="0"/>
          </a:p>
        </p:txBody>
      </p:sp>
      <p:pic>
        <p:nvPicPr>
          <p:cNvPr id="4098" name="Picture 2" descr="Jannik Sinner">
            <a:extLst>
              <a:ext uri="{FF2B5EF4-FFF2-40B4-BE49-F238E27FC236}">
                <a16:creationId xmlns:a16="http://schemas.microsoft.com/office/drawing/2014/main" id="{8695FEF1-3C56-DE3C-5E46-E4067B9182F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81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FAB0-7CE8-4544-E558-5ECA26D7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⬇️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D8BFDD-007C-DB11-B7CE-7BC4B4F80C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953235"/>
              </p:ext>
            </p:extLst>
          </p:nvPr>
        </p:nvGraphicFramePr>
        <p:xfrm>
          <a:off x="1366981" y="2068386"/>
          <a:ext cx="10000878" cy="4389120"/>
        </p:xfrm>
        <a:graphic>
          <a:graphicData uri="http://schemas.openxmlformats.org/drawingml/2006/table">
            <a:tbl>
              <a:tblPr/>
              <a:tblGrid>
                <a:gridCol w="2235201">
                  <a:extLst>
                    <a:ext uri="{9D8B030D-6E8A-4147-A177-3AD203B41FA5}">
                      <a16:colId xmlns:a16="http://schemas.microsoft.com/office/drawing/2014/main" val="34917109"/>
                    </a:ext>
                  </a:extLst>
                </a:gridCol>
                <a:gridCol w="7765677">
                  <a:extLst>
                    <a:ext uri="{9D8B030D-6E8A-4147-A177-3AD203B41FA5}">
                      <a16:colId xmlns:a16="http://schemas.microsoft.com/office/drawing/2014/main" val="1247832202"/>
                    </a:ext>
                  </a:extLst>
                </a:gridCol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800" b="1"/>
                        <a:t>Step</a:t>
                      </a:r>
                      <a:endParaRPr lang="en-US" sz="1800"/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What happens</a:t>
                      </a:r>
                      <a:endParaRPr lang="en-US" sz="1800"/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449726"/>
                  </a:ext>
                </a:extLst>
              </a:tr>
              <a:tr h="877824">
                <a:tc>
                  <a:txBody>
                    <a:bodyPr/>
                    <a:lstStyle/>
                    <a:p>
                      <a:r>
                        <a:rPr lang="en-US" sz="1800"/>
                        <a:t>Data prep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Walk through every 2024 match in date order, maintaining </a:t>
                      </a:r>
                      <a:r>
                        <a:rPr lang="en-US" sz="1800" b="1"/>
                        <a:t>global Elo</a:t>
                      </a:r>
                      <a:r>
                        <a:rPr lang="en-US" sz="1800"/>
                        <a:t> and </a:t>
                      </a:r>
                      <a:r>
                        <a:rPr lang="en-US" sz="1800" b="1"/>
                        <a:t>clay-only Elo</a:t>
                      </a:r>
                      <a:r>
                        <a:rPr lang="en-US" sz="1800"/>
                        <a:t> for every player; for each match we record the rating-differences just </a:t>
                      </a:r>
                      <a:r>
                        <a:rPr lang="en-US" sz="1800" i="1"/>
                        <a:t>before</a:t>
                      </a:r>
                      <a:r>
                        <a:rPr lang="en-US" sz="1800"/>
                        <a:t> the first serve.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5649"/>
                  </a:ext>
                </a:extLst>
              </a:tr>
              <a:tr h="713232">
                <a:tc>
                  <a:txBody>
                    <a:bodyPr/>
                    <a:lstStyle/>
                    <a:p>
                      <a:r>
                        <a:rPr lang="en-US" sz="1800"/>
                        <a:t>Features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Only two: </a:t>
                      </a:r>
                      <a:r>
                        <a:rPr lang="en-US" sz="1800" dirty="0" err="1"/>
                        <a:t>elo_diff</a:t>
                      </a:r>
                      <a:r>
                        <a:rPr lang="en-US" sz="1800" dirty="0"/>
                        <a:t> and </a:t>
                      </a:r>
                      <a:r>
                        <a:rPr lang="en-US" sz="1800" dirty="0" err="1"/>
                        <a:t>surf_elo_diff</a:t>
                      </a:r>
                      <a:r>
                        <a:rPr lang="en-US" sz="1800" dirty="0"/>
                        <a:t> 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→  keeps the experiment laser-focused on rating quality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0771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/>
                        <a:t>Models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Decision Tree, Random Forest, Gradient Boosting and a tiny MLP (1 hidden layer, 16→8).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503979"/>
                  </a:ext>
                </a:extLst>
              </a:tr>
              <a:tr h="713232">
                <a:tc>
                  <a:txBody>
                    <a:bodyPr/>
                    <a:lstStyle/>
                    <a:p>
                      <a:r>
                        <a:rPr lang="en-US" sz="1800"/>
                        <a:t>Scores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Held-out 25 % test set (stratified). All four settle around </a:t>
                      </a:r>
                      <a:r>
                        <a:rPr lang="en-US" sz="1800" b="1" dirty="0"/>
                        <a:t>58 % accuracy / 0.62 AUC</a:t>
                      </a:r>
                      <a:r>
                        <a:rPr lang="en-US" sz="1800" dirty="0"/>
                        <a:t>, showing how far Elo alone can take you.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137486"/>
                  </a:ext>
                </a:extLst>
              </a:tr>
              <a:tr h="1042416">
                <a:tc>
                  <a:txBody>
                    <a:bodyPr/>
                    <a:lstStyle/>
                    <a:p>
                      <a:r>
                        <a:rPr lang="en-US" sz="1800"/>
                        <a:t>RG 2025 simulation (quick-and-dirty)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Take the 32 best clay Elo players </a:t>
                      </a:r>
                      <a:r>
                        <a:rPr lang="en-US" sz="1800" b="1" dirty="0"/>
                        <a:t>as of 1 Jan 2025</a:t>
                      </a:r>
                      <a:r>
                        <a:rPr lang="en-US" sz="1800" dirty="0"/>
                        <a:t> (end of our data), estimate their head-to-head win-probabilities with the Random Forest, average those, then raise to the 7th power to approximate “seven wins in a Slam”.</a:t>
                      </a:r>
                    </a:p>
                  </a:txBody>
                  <a:tcPr marL="54864" marR="54864" marT="27432" marB="274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257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842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01347-57EA-CCDD-2CA9-C486720E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call: </a:t>
            </a:r>
            <a:r>
              <a:rPr lang="en-US" b="1" dirty="0"/>
              <a:t>edge to Sinner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05F362-350C-DB92-6078-3116001B3E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223880"/>
              </p:ext>
            </p:extLst>
          </p:nvPr>
        </p:nvGraphicFramePr>
        <p:xfrm>
          <a:off x="1280160" y="1651918"/>
          <a:ext cx="10087698" cy="4428312"/>
        </p:xfrm>
        <a:graphic>
          <a:graphicData uri="http://schemas.openxmlformats.org/drawingml/2006/table">
            <a:tbl>
              <a:tblPr/>
              <a:tblGrid>
                <a:gridCol w="3362566">
                  <a:extLst>
                    <a:ext uri="{9D8B030D-6E8A-4147-A177-3AD203B41FA5}">
                      <a16:colId xmlns:a16="http://schemas.microsoft.com/office/drawing/2014/main" val="4223548506"/>
                    </a:ext>
                  </a:extLst>
                </a:gridCol>
                <a:gridCol w="3362566">
                  <a:extLst>
                    <a:ext uri="{9D8B030D-6E8A-4147-A177-3AD203B41FA5}">
                      <a16:colId xmlns:a16="http://schemas.microsoft.com/office/drawing/2014/main" val="1267082710"/>
                    </a:ext>
                  </a:extLst>
                </a:gridCol>
                <a:gridCol w="3362566">
                  <a:extLst>
                    <a:ext uri="{9D8B030D-6E8A-4147-A177-3AD203B41FA5}">
                      <a16:colId xmlns:a16="http://schemas.microsoft.com/office/drawing/2014/main" val="989089892"/>
                    </a:ext>
                  </a:extLst>
                </a:gridCol>
              </a:tblGrid>
              <a:tr h="587829">
                <a:tc>
                  <a:txBody>
                    <a:bodyPr/>
                    <a:lstStyle/>
                    <a:p>
                      <a:r>
                        <a:rPr lang="en-US" sz="1800"/>
                        <a:t>Feature (importance in GB model)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Sinner vs Alcaraz snapshot*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Tilts match toward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649645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r>
                        <a:rPr lang="en-US" sz="1800" b="1" dirty="0"/>
                        <a:t>ATP-rank diff</a:t>
                      </a:r>
                      <a:r>
                        <a:rPr lang="en-US" sz="1800" dirty="0"/>
                        <a:t> (~48 %)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Sinner #1 ↔ Alcaraz #2 → </a:t>
                      </a:r>
                      <a:r>
                        <a:rPr lang="el-GR" sz="1800"/>
                        <a:t>Δ = -1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Sinner</a:t>
                      </a:r>
                      <a:r>
                        <a:rPr lang="en-US" sz="1800"/>
                        <a:t> (better nominal rank)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425155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r>
                        <a:rPr lang="en-US" sz="1800" b="1" dirty="0"/>
                        <a:t>Overall Elo diff</a:t>
                      </a:r>
                      <a:r>
                        <a:rPr lang="en-US" sz="1800" dirty="0"/>
                        <a:t> (~33 %)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Sinner 2 640 vs Alcaraz 2 610 → </a:t>
                      </a:r>
                      <a:r>
                        <a:rPr lang="el-GR" sz="1800"/>
                        <a:t>Δ ≈ +30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Sinner</a:t>
                      </a:r>
                      <a:endParaRPr lang="en-US" sz="1800" dirty="0"/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585687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r>
                        <a:rPr lang="en-US" sz="1800" b="1"/>
                        <a:t>Clay-Elo diff</a:t>
                      </a:r>
                      <a:r>
                        <a:rPr lang="en-US" sz="1800"/>
                        <a:t> (~12 %)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Sinner 2 350 vs Alcaraz 2 420 → </a:t>
                      </a:r>
                      <a:r>
                        <a:rPr lang="el-GR" sz="1800"/>
                        <a:t>Δ ≈ -70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Alcaraz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790566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r>
                        <a:rPr lang="en-US" sz="1800" b="1"/>
                        <a:t>Age diff</a:t>
                      </a:r>
                      <a:r>
                        <a:rPr lang="en-US" sz="1800"/>
                        <a:t> (~5 %)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800"/>
                        <a:t>23.2 y – 21.9 y → Δ ≈ +1.3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slight </a:t>
                      </a:r>
                      <a:r>
                        <a:rPr lang="en-US" sz="1800" b="1"/>
                        <a:t>Sinner</a:t>
                      </a:r>
                      <a:r>
                        <a:rPr lang="en-US" sz="1800"/>
                        <a:t> (peak-age edge in Bo5)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886051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r>
                        <a:rPr lang="en-US" sz="1800" b="1"/>
                        <a:t>Height diff</a:t>
                      </a:r>
                      <a:r>
                        <a:rPr lang="en-US" sz="1800"/>
                        <a:t> (~3 %)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/>
                        <a:t>188 cm – 183 cm → Δ = +5 cm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Sinner</a:t>
                      </a:r>
                      <a:r>
                        <a:rPr lang="en-US" sz="1800"/>
                        <a:t> (serve/reach)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632700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r>
                        <a:rPr lang="en-US" sz="1800" b="1"/>
                        <a:t>Same hand?</a:t>
                      </a:r>
                      <a:endParaRPr lang="en-US" sz="1800"/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Both right-handers → 1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neutral (model adds a tiny bias to same-hand winners)</a:t>
                      </a:r>
                    </a:p>
                  </a:txBody>
                  <a:tcPr marL="83976" marR="83976" marT="41988" marB="41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473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974768-516C-A6C6-B4AF-9FBA0C2EA44D}"/>
              </a:ext>
            </a:extLst>
          </p:cNvPr>
          <p:cNvSpPr txBox="1"/>
          <p:nvPr/>
        </p:nvSpPr>
        <p:spPr>
          <a:xfrm>
            <a:off x="1280159" y="6217920"/>
            <a:ext cx="10911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*Numbers use the ATP rankings and the five-season Elo tables we trained (through 2024 matches).</a:t>
            </a:r>
            <a:br>
              <a:rPr lang="en-US" dirty="0"/>
            </a:br>
            <a:r>
              <a:rPr lang="en-US" dirty="0"/>
              <a:t>Weights come from the extended-feature Gradient-Boost model (AUC ≈ 0.685).</a:t>
            </a:r>
          </a:p>
        </p:txBody>
      </p:sp>
    </p:spTree>
    <p:extLst>
      <p:ext uri="{BB962C8B-B14F-4D97-AF65-F5344CB8AC3E}">
        <p14:creationId xmlns:p14="http://schemas.microsoft.com/office/powerpoint/2010/main" val="725494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4EDE0-0888-6536-7E5A-068862C9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through the models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1FAF6D-4DB5-42EB-5E90-61FB4F387D3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16742092"/>
              </p:ext>
            </p:extLst>
          </p:nvPr>
        </p:nvGraphicFramePr>
        <p:xfrm>
          <a:off x="1280160" y="2962842"/>
          <a:ext cx="4846320" cy="2769772"/>
        </p:xfrm>
        <a:graphic>
          <a:graphicData uri="http://schemas.openxmlformats.org/drawingml/2006/table">
            <a:tbl>
              <a:tblPr/>
              <a:tblGrid>
                <a:gridCol w="1831665">
                  <a:extLst>
                    <a:ext uri="{9D8B030D-6E8A-4147-A177-3AD203B41FA5}">
                      <a16:colId xmlns:a16="http://schemas.microsoft.com/office/drawing/2014/main" val="590809779"/>
                    </a:ext>
                  </a:extLst>
                </a:gridCol>
                <a:gridCol w="1399215">
                  <a:extLst>
                    <a:ext uri="{9D8B030D-6E8A-4147-A177-3AD203B41FA5}">
                      <a16:colId xmlns:a16="http://schemas.microsoft.com/office/drawing/2014/main" val="2073589913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801984249"/>
                    </a:ext>
                  </a:extLst>
                </a:gridCol>
              </a:tblGrid>
              <a:tr h="494906">
                <a:tc>
                  <a:txBody>
                    <a:bodyPr/>
                    <a:lstStyle/>
                    <a:p>
                      <a:r>
                        <a:rPr lang="en-US" sz="1800" dirty="0"/>
                        <a:t>Model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Win-prob Sinner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Win-prob Alcaraz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574589"/>
                  </a:ext>
                </a:extLst>
              </a:tr>
              <a:tr h="494906">
                <a:tc>
                  <a:txBody>
                    <a:bodyPr/>
                    <a:lstStyle/>
                    <a:p>
                      <a:r>
                        <a:rPr lang="en-US" sz="1800"/>
                        <a:t>Decision Tree (extended)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0.60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0.40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71548"/>
                  </a:ext>
                </a:extLst>
              </a:tr>
              <a:tr h="494906">
                <a:tc>
                  <a:txBody>
                    <a:bodyPr/>
                    <a:lstStyle/>
                    <a:p>
                      <a:r>
                        <a:rPr lang="en-US" sz="1800"/>
                        <a:t>Random Forest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0.64</a:t>
                      </a:r>
                      <a:endParaRPr lang="en-US" sz="1800"/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0.36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78567"/>
                  </a:ext>
                </a:extLst>
              </a:tr>
              <a:tr h="494906">
                <a:tc>
                  <a:txBody>
                    <a:bodyPr/>
                    <a:lstStyle/>
                    <a:p>
                      <a:r>
                        <a:rPr lang="en-US" sz="1800"/>
                        <a:t>Gradient Boost (best AUC)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0.63</a:t>
                      </a:r>
                      <a:endParaRPr lang="en-US" sz="1800"/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0.37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165061"/>
                  </a:ext>
                </a:extLst>
              </a:tr>
              <a:tr h="494906">
                <a:tc>
                  <a:txBody>
                    <a:bodyPr/>
                    <a:lstStyle/>
                    <a:p>
                      <a:r>
                        <a:rPr lang="en-US" sz="1800"/>
                        <a:t>Neural Net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0.61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0.39</a:t>
                      </a:r>
                    </a:p>
                  </a:txBody>
                  <a:tcPr marL="44681" marR="44681" marT="22340" marB="223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638806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B8212-354C-2A38-C3FD-50A7ED81849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Sinner?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Higher </a:t>
            </a:r>
            <a:r>
              <a:rPr lang="en-US" b="1" dirty="0"/>
              <a:t>objective rank &amp; points</a:t>
            </a:r>
            <a:r>
              <a:rPr lang="en-US" dirty="0"/>
              <a:t> after a scorching hard-court spring.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Overall Elo</a:t>
            </a:r>
            <a:r>
              <a:rPr lang="en-US" dirty="0"/>
              <a:t> says his 12-month form edges Alcaraz.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Taller frame gives him </a:t>
            </a:r>
            <a:r>
              <a:rPr lang="en-US" b="1" dirty="0"/>
              <a:t>free-point serve insurance</a:t>
            </a:r>
            <a:r>
              <a:rPr lang="en-US" dirty="0"/>
              <a:t>; crucial if the final stays dry and the clay plays quicker.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it’s still close:</a:t>
            </a:r>
            <a:br>
              <a:rPr lang="en-US" dirty="0"/>
            </a:br>
            <a:r>
              <a:rPr lang="en-US" dirty="0"/>
              <a:t>Alcaraz’s </a:t>
            </a:r>
            <a:r>
              <a:rPr lang="en-US" b="1" dirty="0"/>
              <a:t>clay-specific Elo</a:t>
            </a:r>
            <a:r>
              <a:rPr lang="en-US" dirty="0"/>
              <a:t> is the best in the world since Nadal’s peak; if the rallies get long and the court slows (rain-soaked Sunday?), the matchup probability squeezes toward 50-50.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3D85D-6008-4CE0-7498-A344AABFA48A}"/>
              </a:ext>
            </a:extLst>
          </p:cNvPr>
          <p:cNvSpPr txBox="1"/>
          <p:nvPr/>
        </p:nvSpPr>
        <p:spPr>
          <a:xfrm>
            <a:off x="1280160" y="2004275"/>
            <a:ext cx="4846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i="1" dirty="0"/>
              <a:t>All four learners agree: Sinner carries roughly a 60-to-65 % chance.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27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oland-Garros 2024">
            <a:extLst>
              <a:ext uri="{FF2B5EF4-FFF2-40B4-BE49-F238E27FC236}">
                <a16:creationId xmlns:a16="http://schemas.microsoft.com/office/drawing/2014/main" id="{468266F4-745A-4DB1-9B84-07E6F15E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30520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6FCC2-AFD2-F83D-85C3-A9656D1E0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13086-CECD-2D69-3D92-3D9084126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AA040-CD1D-E5DA-6BBE-346F4C0FB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16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Thanks for Watching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C2BF9-2A5E-BB02-58C8-2A65CF2DD6FD}"/>
              </a:ext>
            </a:extLst>
          </p:cNvPr>
          <p:cNvSpPr txBox="1"/>
          <p:nvPr/>
        </p:nvSpPr>
        <p:spPr>
          <a:xfrm>
            <a:off x="7217012" y="1897976"/>
            <a:ext cx="4092513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/>
              <a:t>🎾</a:t>
            </a:r>
          </a:p>
        </p:txBody>
      </p:sp>
    </p:spTree>
    <p:extLst>
      <p:ext uri="{BB962C8B-B14F-4D97-AF65-F5344CB8AC3E}">
        <p14:creationId xmlns:p14="http://schemas.microsoft.com/office/powerpoint/2010/main" val="86878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6CB97-E220-D49D-E91F-3182BD48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F942-5736-8884-E122-8D380860FA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4ACCC2A-58E4-4A80-AB44-79FD297DFA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>
            <a:normAutofit/>
          </a:bodyPr>
          <a:lstStyle/>
          <a:p>
            <a:r>
              <a:rPr lang="en-US" sz="19900" dirty="0"/>
              <a:t>📈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1B99F0-3FAF-9A0F-24D7-0883133EA946}"/>
              </a:ext>
            </a:extLst>
          </p:cNvPr>
          <p:cNvGrpSpPr/>
          <p:nvPr/>
        </p:nvGrpSpPr>
        <p:grpSpPr>
          <a:xfrm>
            <a:off x="989484" y="2401600"/>
            <a:ext cx="2054799" cy="2054799"/>
            <a:chOff x="7634869" y="4155688"/>
            <a:chExt cx="2702312" cy="2702312"/>
          </a:xfrm>
        </p:grpSpPr>
        <p:pic>
          <p:nvPicPr>
            <p:cNvPr id="6" name="Graphic 5" descr="Speech with solid fill">
              <a:extLst>
                <a:ext uri="{FF2B5EF4-FFF2-40B4-BE49-F238E27FC236}">
                  <a16:creationId xmlns:a16="http://schemas.microsoft.com/office/drawing/2014/main" id="{0713C312-B637-C44A-1816-31501DD8F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4869" y="4155688"/>
              <a:ext cx="2702312" cy="2702312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DB9C547-3BAC-C193-E1B0-68BD9982E058}"/>
                </a:ext>
              </a:extLst>
            </p:cNvPr>
            <p:cNvSpPr/>
            <p:nvPr/>
          </p:nvSpPr>
          <p:spPr>
            <a:xfrm>
              <a:off x="8215816" y="5098692"/>
              <a:ext cx="694009" cy="694010"/>
            </a:xfrm>
            <a:custGeom>
              <a:avLst/>
              <a:gdLst>
                <a:gd name="connsiteX0" fmla="*/ 423997 w 894247"/>
                <a:gd name="connsiteY0" fmla="*/ 15780 h 894248"/>
                <a:gd name="connsiteX1" fmla="*/ 470249 w 894247"/>
                <a:gd name="connsiteY1" fmla="*/ 15780 h 894248"/>
                <a:gd name="connsiteX2" fmla="*/ 575913 w 894247"/>
                <a:gd name="connsiteY2" fmla="*/ 303357 h 894248"/>
                <a:gd name="connsiteX3" fmla="*/ 590212 w 894247"/>
                <a:gd name="connsiteY3" fmla="*/ 317550 h 894248"/>
                <a:gd name="connsiteX4" fmla="*/ 878525 w 894247"/>
                <a:gd name="connsiteY4" fmla="*/ 424987 h 894248"/>
                <a:gd name="connsiteX5" fmla="*/ 878525 w 894247"/>
                <a:gd name="connsiteY5" fmla="*/ 469265 h 894248"/>
                <a:gd name="connsiteX6" fmla="*/ 590212 w 894247"/>
                <a:gd name="connsiteY6" fmla="*/ 576702 h 894248"/>
                <a:gd name="connsiteX7" fmla="*/ 575913 w 894247"/>
                <a:gd name="connsiteY7" fmla="*/ 590895 h 894248"/>
                <a:gd name="connsiteX8" fmla="*/ 470249 w 894247"/>
                <a:gd name="connsiteY8" fmla="*/ 878459 h 894248"/>
                <a:gd name="connsiteX9" fmla="*/ 423997 w 894247"/>
                <a:gd name="connsiteY9" fmla="*/ 878459 h 894248"/>
                <a:gd name="connsiteX10" fmla="*/ 318333 w 894247"/>
                <a:gd name="connsiteY10" fmla="*/ 590895 h 894248"/>
                <a:gd name="connsiteX11" fmla="*/ 304035 w 894247"/>
                <a:gd name="connsiteY11" fmla="*/ 576702 h 894248"/>
                <a:gd name="connsiteX12" fmla="*/ 15715 w 894247"/>
                <a:gd name="connsiteY12" fmla="*/ 469265 h 894248"/>
                <a:gd name="connsiteX13" fmla="*/ 15715 w 894247"/>
                <a:gd name="connsiteY13" fmla="*/ 424987 h 894248"/>
                <a:gd name="connsiteX14" fmla="*/ 304035 w 894247"/>
                <a:gd name="connsiteY14" fmla="*/ 317550 h 894248"/>
                <a:gd name="connsiteX15" fmla="*/ 318333 w 894247"/>
                <a:gd name="connsiteY15" fmla="*/ 303357 h 894248"/>
                <a:gd name="connsiteX16" fmla="*/ 423997 w 894247"/>
                <a:gd name="connsiteY16" fmla="*/ 15780 h 89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4247" h="894248">
                  <a:moveTo>
                    <a:pt x="423997" y="15780"/>
                  </a:moveTo>
                  <a:cubicBezTo>
                    <a:pt x="431731" y="-5260"/>
                    <a:pt x="462516" y="-5260"/>
                    <a:pt x="470249" y="15780"/>
                  </a:cubicBezTo>
                  <a:lnTo>
                    <a:pt x="575913" y="303357"/>
                  </a:lnTo>
                  <a:cubicBezTo>
                    <a:pt x="578309" y="309872"/>
                    <a:pt x="583532" y="315059"/>
                    <a:pt x="590212" y="317550"/>
                  </a:cubicBezTo>
                  <a:lnTo>
                    <a:pt x="878525" y="424987"/>
                  </a:lnTo>
                  <a:cubicBezTo>
                    <a:pt x="899489" y="432792"/>
                    <a:pt x="899489" y="461459"/>
                    <a:pt x="878525" y="469265"/>
                  </a:cubicBezTo>
                  <a:lnTo>
                    <a:pt x="590212" y="576702"/>
                  </a:lnTo>
                  <a:cubicBezTo>
                    <a:pt x="583532" y="579193"/>
                    <a:pt x="578309" y="584380"/>
                    <a:pt x="575913" y="590895"/>
                  </a:cubicBezTo>
                  <a:lnTo>
                    <a:pt x="470249" y="878459"/>
                  </a:lnTo>
                  <a:cubicBezTo>
                    <a:pt x="462516" y="899512"/>
                    <a:pt x="431731" y="899512"/>
                    <a:pt x="423997" y="878459"/>
                  </a:cubicBezTo>
                  <a:lnTo>
                    <a:pt x="318333" y="590895"/>
                  </a:lnTo>
                  <a:cubicBezTo>
                    <a:pt x="315938" y="584380"/>
                    <a:pt x="310714" y="579193"/>
                    <a:pt x="304035" y="576702"/>
                  </a:cubicBezTo>
                  <a:lnTo>
                    <a:pt x="15715" y="469265"/>
                  </a:lnTo>
                  <a:cubicBezTo>
                    <a:pt x="-5238" y="461459"/>
                    <a:pt x="-5238" y="432792"/>
                    <a:pt x="15715" y="424987"/>
                  </a:cubicBezTo>
                  <a:lnTo>
                    <a:pt x="304035" y="317550"/>
                  </a:lnTo>
                  <a:cubicBezTo>
                    <a:pt x="310714" y="315059"/>
                    <a:pt x="315938" y="309872"/>
                    <a:pt x="318333" y="303357"/>
                  </a:cubicBezTo>
                  <a:lnTo>
                    <a:pt x="423997" y="15780"/>
                  </a:lnTo>
                  <a:close/>
                </a:path>
              </a:pathLst>
            </a:custGeom>
            <a:solidFill>
              <a:srgbClr val="FFFFFF"/>
            </a:solidFill>
            <a:ln w="127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3E878E-2DA3-D672-B449-F8F5778BC2B7}"/>
                </a:ext>
              </a:extLst>
            </p:cNvPr>
            <p:cNvSpPr/>
            <p:nvPr/>
          </p:nvSpPr>
          <p:spPr>
            <a:xfrm>
              <a:off x="9050217" y="4812662"/>
              <a:ext cx="694009" cy="694010"/>
            </a:xfrm>
            <a:custGeom>
              <a:avLst/>
              <a:gdLst>
                <a:gd name="connsiteX0" fmla="*/ 423997 w 894247"/>
                <a:gd name="connsiteY0" fmla="*/ 15780 h 894248"/>
                <a:gd name="connsiteX1" fmla="*/ 470249 w 894247"/>
                <a:gd name="connsiteY1" fmla="*/ 15780 h 894248"/>
                <a:gd name="connsiteX2" fmla="*/ 575913 w 894247"/>
                <a:gd name="connsiteY2" fmla="*/ 303357 h 894248"/>
                <a:gd name="connsiteX3" fmla="*/ 590212 w 894247"/>
                <a:gd name="connsiteY3" fmla="*/ 317550 h 894248"/>
                <a:gd name="connsiteX4" fmla="*/ 878525 w 894247"/>
                <a:gd name="connsiteY4" fmla="*/ 424987 h 894248"/>
                <a:gd name="connsiteX5" fmla="*/ 878525 w 894247"/>
                <a:gd name="connsiteY5" fmla="*/ 469265 h 894248"/>
                <a:gd name="connsiteX6" fmla="*/ 590212 w 894247"/>
                <a:gd name="connsiteY6" fmla="*/ 576702 h 894248"/>
                <a:gd name="connsiteX7" fmla="*/ 575913 w 894247"/>
                <a:gd name="connsiteY7" fmla="*/ 590895 h 894248"/>
                <a:gd name="connsiteX8" fmla="*/ 470249 w 894247"/>
                <a:gd name="connsiteY8" fmla="*/ 878459 h 894248"/>
                <a:gd name="connsiteX9" fmla="*/ 423997 w 894247"/>
                <a:gd name="connsiteY9" fmla="*/ 878459 h 894248"/>
                <a:gd name="connsiteX10" fmla="*/ 318333 w 894247"/>
                <a:gd name="connsiteY10" fmla="*/ 590895 h 894248"/>
                <a:gd name="connsiteX11" fmla="*/ 304035 w 894247"/>
                <a:gd name="connsiteY11" fmla="*/ 576702 h 894248"/>
                <a:gd name="connsiteX12" fmla="*/ 15715 w 894247"/>
                <a:gd name="connsiteY12" fmla="*/ 469265 h 894248"/>
                <a:gd name="connsiteX13" fmla="*/ 15715 w 894247"/>
                <a:gd name="connsiteY13" fmla="*/ 424987 h 894248"/>
                <a:gd name="connsiteX14" fmla="*/ 304035 w 894247"/>
                <a:gd name="connsiteY14" fmla="*/ 317550 h 894248"/>
                <a:gd name="connsiteX15" fmla="*/ 318333 w 894247"/>
                <a:gd name="connsiteY15" fmla="*/ 303357 h 894248"/>
                <a:gd name="connsiteX16" fmla="*/ 423997 w 894247"/>
                <a:gd name="connsiteY16" fmla="*/ 15780 h 89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4247" h="894248">
                  <a:moveTo>
                    <a:pt x="423997" y="15780"/>
                  </a:moveTo>
                  <a:cubicBezTo>
                    <a:pt x="431731" y="-5260"/>
                    <a:pt x="462516" y="-5260"/>
                    <a:pt x="470249" y="15780"/>
                  </a:cubicBezTo>
                  <a:lnTo>
                    <a:pt x="575913" y="303357"/>
                  </a:lnTo>
                  <a:cubicBezTo>
                    <a:pt x="578309" y="309872"/>
                    <a:pt x="583532" y="315059"/>
                    <a:pt x="590212" y="317550"/>
                  </a:cubicBezTo>
                  <a:lnTo>
                    <a:pt x="878525" y="424987"/>
                  </a:lnTo>
                  <a:cubicBezTo>
                    <a:pt x="899489" y="432792"/>
                    <a:pt x="899489" y="461459"/>
                    <a:pt x="878525" y="469265"/>
                  </a:cubicBezTo>
                  <a:lnTo>
                    <a:pt x="590212" y="576702"/>
                  </a:lnTo>
                  <a:cubicBezTo>
                    <a:pt x="583532" y="579193"/>
                    <a:pt x="578309" y="584380"/>
                    <a:pt x="575913" y="590895"/>
                  </a:cubicBezTo>
                  <a:lnTo>
                    <a:pt x="470249" y="878459"/>
                  </a:lnTo>
                  <a:cubicBezTo>
                    <a:pt x="462516" y="899512"/>
                    <a:pt x="431731" y="899512"/>
                    <a:pt x="423997" y="878459"/>
                  </a:cubicBezTo>
                  <a:lnTo>
                    <a:pt x="318333" y="590895"/>
                  </a:lnTo>
                  <a:cubicBezTo>
                    <a:pt x="315938" y="584380"/>
                    <a:pt x="310714" y="579193"/>
                    <a:pt x="304035" y="576702"/>
                  </a:cubicBezTo>
                  <a:lnTo>
                    <a:pt x="15715" y="469265"/>
                  </a:lnTo>
                  <a:cubicBezTo>
                    <a:pt x="-5238" y="461459"/>
                    <a:pt x="-5238" y="432792"/>
                    <a:pt x="15715" y="424987"/>
                  </a:cubicBezTo>
                  <a:lnTo>
                    <a:pt x="304035" y="317550"/>
                  </a:lnTo>
                  <a:cubicBezTo>
                    <a:pt x="310714" y="315059"/>
                    <a:pt x="315938" y="309872"/>
                    <a:pt x="318333" y="303357"/>
                  </a:cubicBezTo>
                  <a:lnTo>
                    <a:pt x="423997" y="15780"/>
                  </a:lnTo>
                  <a:close/>
                </a:path>
              </a:pathLst>
            </a:custGeom>
            <a:solidFill>
              <a:srgbClr val="FFFFFF"/>
            </a:solidFill>
            <a:ln w="127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B0F33-9B76-7148-7289-CB11A72A6513}"/>
              </a:ext>
            </a:extLst>
          </p:cNvPr>
          <p:cNvSpPr/>
          <p:nvPr/>
        </p:nvSpPr>
        <p:spPr>
          <a:xfrm>
            <a:off x="1280160" y="4256791"/>
            <a:ext cx="4663438" cy="2054799"/>
          </a:xfrm>
          <a:prstGeom prst="roundRect">
            <a:avLst>
              <a:gd name="adj" fmla="val 670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Find a dataset to help</a:t>
            </a:r>
            <a:br>
              <a:rPr lang="en-US" sz="2400" dirty="0"/>
            </a:br>
            <a:r>
              <a:rPr lang="en-US" sz="2400" dirty="0"/>
              <a:t>predict who will win at </a:t>
            </a:r>
            <a:br>
              <a:rPr lang="en-US" sz="2400" dirty="0"/>
            </a:br>
            <a:r>
              <a:rPr lang="en-US" sz="2400" dirty="0"/>
              <a:t>Roland Garros this year</a:t>
            </a:r>
          </a:p>
        </p:txBody>
      </p:sp>
    </p:spTree>
    <p:extLst>
      <p:ext uri="{BB962C8B-B14F-4D97-AF65-F5344CB8AC3E}">
        <p14:creationId xmlns:p14="http://schemas.microsoft.com/office/powerpoint/2010/main" val="196123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447F1F-0DD2-524B-3C03-5BF5BAFE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11" b="131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340D3-C2F8-5252-1D7D-DDAA9BF2A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7B85-E531-3E6F-787B-B248CAE0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📈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4CD37-35FF-8A9E-3FB2-5BCFD3A31212}"/>
              </a:ext>
            </a:extLst>
          </p:cNvPr>
          <p:cNvSpPr txBox="1"/>
          <p:nvPr/>
        </p:nvSpPr>
        <p:spPr>
          <a:xfrm>
            <a:off x="2666206" y="64007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https://github.com/JeffSackmann/tennis_atp</a:t>
            </a:r>
            <a:r>
              <a:rPr lang="en-US" dirty="0"/>
              <a:t>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E98093-E48E-AFD4-CF52-5B9D2ACFF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66206" y="2103438"/>
            <a:ext cx="7315200" cy="4114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EE1E06-BB29-D562-D7D6-40EE8C19FBD2}"/>
              </a:ext>
            </a:extLst>
          </p:cNvPr>
          <p:cNvSpPr txBox="1"/>
          <p:nvPr/>
        </p:nvSpPr>
        <p:spPr>
          <a:xfrm>
            <a:off x="7995855" y="6400798"/>
            <a:ext cx="397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ATP: Association of Tennis Player</a:t>
            </a:r>
          </a:p>
        </p:txBody>
      </p:sp>
    </p:spTree>
    <p:extLst>
      <p:ext uri="{BB962C8B-B14F-4D97-AF65-F5344CB8AC3E}">
        <p14:creationId xmlns:p14="http://schemas.microsoft.com/office/powerpoint/2010/main" val="209944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7AA2D-4E23-A784-289E-2B86E06D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1313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E87F72-70BF-43BC-A0D4-53665DC12672}">
  <ds:schemaRefs>
    <ds:schemaRef ds:uri="71af3243-3dd4-4a8d-8c0d-dd76da1f02a5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sharepoint/v3"/>
    <ds:schemaRef ds:uri="http://www.w3.org/XML/1998/namespace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{823CB7DA-2A3A-43B9-86F0-5B10C4BA1584}tf89338750_win32</Template>
  <TotalTime>870</TotalTime>
  <Words>1886</Words>
  <Application>Microsoft Office PowerPoint</Application>
  <PresentationFormat>Widescreen</PresentationFormat>
  <Paragraphs>263</Paragraphs>
  <Slides>44</Slides>
  <Notes>17</Notes>
  <HiddenSlides>4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Arial Unicode MS</vt:lpstr>
      <vt:lpstr>Calibri</vt:lpstr>
      <vt:lpstr>Cambria Math</vt:lpstr>
      <vt:lpstr>Courier New</vt:lpstr>
      <vt:lpstr>Google Sans</vt:lpstr>
      <vt:lpstr>Univers</vt:lpstr>
      <vt:lpstr>Wingdings</vt:lpstr>
      <vt:lpstr>GradientVTI</vt:lpstr>
      <vt:lpstr>PowerPoint Presentation</vt:lpstr>
      <vt:lpstr>AI  Predicts Tennis</vt:lpstr>
      <vt:lpstr>PowerPoint Presentation</vt:lpstr>
      <vt:lpstr>Workflow ⬇️ </vt:lpstr>
      <vt:lpstr>Dataset</vt:lpstr>
      <vt:lpstr>PowerPoint Presentation</vt:lpstr>
      <vt:lpstr>PowerPoint Presentation</vt:lpstr>
      <vt:lpstr>Dataset 📈 </vt:lpstr>
      <vt:lpstr>PowerPoint Presentation</vt:lpstr>
      <vt:lpstr>PowerPoint Presentation</vt:lpstr>
      <vt:lpstr>Wins 🥇</vt:lpstr>
      <vt:lpstr>Surface stats 🧱</vt:lpstr>
      <vt:lpstr>PowerPoint Presentation</vt:lpstr>
      <vt:lpstr>PowerPoint Presentation</vt:lpstr>
      <vt:lpstr>PowerPoint Presentation</vt:lpstr>
      <vt:lpstr>Sinner vs Alcaraz</vt:lpstr>
      <vt:lpstr>PowerPoint Presentation</vt:lpstr>
      <vt:lpstr>Metrics: ELO Rating</vt:lpstr>
      <vt:lpstr>PowerPoint Presentation</vt:lpstr>
      <vt:lpstr>🔢 What is Elo Rating? </vt:lpstr>
      <vt:lpstr>🧮 Elo Formula </vt:lpstr>
      <vt:lpstr>🎾 How Elo Is Applied to Tennis </vt:lpstr>
      <vt:lpstr>Models</vt:lpstr>
      <vt:lpstr>Decision tree 🌲</vt:lpstr>
      <vt:lpstr>Random Forest 🌲🌳🌴🎄🎋</vt:lpstr>
      <vt:lpstr>Random Forest 🌲🌳🌴🎄🎋</vt:lpstr>
      <vt:lpstr>Gradient Boosting 🚀</vt:lpstr>
      <vt:lpstr>Neural network 🧠</vt:lpstr>
      <vt:lpstr>Models based on Elo🪙</vt:lpstr>
      <vt:lpstr>PowerPoint Presentation</vt:lpstr>
      <vt:lpstr>More Features</vt:lpstr>
      <vt:lpstr>New predictors ✨ </vt:lpstr>
      <vt:lpstr>New predictors ✨ </vt:lpstr>
      <vt:lpstr>PowerPoint Presentation</vt:lpstr>
      <vt:lpstr>Next-level predictors ✨</vt:lpstr>
      <vt:lpstr>Feature engineering  Performance impact 🤛</vt:lpstr>
      <vt:lpstr>Extending Elo and features across five seasons (20  24)  </vt:lpstr>
      <vt:lpstr>Extending Elo and features across five seasons (20  24)  </vt:lpstr>
      <vt:lpstr>Jannik Sinner 🏆  ~63 % win probability</vt:lpstr>
      <vt:lpstr>model-based call: edge to Sinner </vt:lpstr>
      <vt:lpstr>Putting it through the models </vt:lpstr>
      <vt:lpstr>PowerPoint Presentation</vt:lpstr>
      <vt:lpstr>PowerPoint Presentation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Yann Debray</dc:creator>
  <cp:lastModifiedBy>Yann Debray</cp:lastModifiedBy>
  <cp:revision>1</cp:revision>
  <dcterms:created xsi:type="dcterms:W3CDTF">2025-06-06T15:29:56Z</dcterms:created>
  <dcterms:modified xsi:type="dcterms:W3CDTF">2025-06-07T21:08:40Z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